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0"/>
  </p:notesMasterIdLst>
  <p:handoutMasterIdLst>
    <p:handoutMasterId r:id="rId11"/>
  </p:handoutMasterIdLst>
  <p:sldIdLst>
    <p:sldId id="413" r:id="rId5"/>
    <p:sldId id="414" r:id="rId6"/>
    <p:sldId id="415" r:id="rId7"/>
    <p:sldId id="416" r:id="rId8"/>
    <p:sldId id="417" r:id="rId9"/>
  </p:sldIdLst>
  <p:sldSz cx="12192000" cy="6858000"/>
  <p:notesSz cx="6858000" cy="9144000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Bold" panose="00000800000000000000" pitchFamily="2" charset="0"/>
      <p:bold r:id="rId16"/>
    </p:embeddedFont>
    <p:embeddedFont>
      <p:font typeface="Poppins Medium" panose="00000600000000000000" pitchFamily="2" charset="0"/>
      <p:regular r:id="rId17"/>
      <p:italic r:id="rId18"/>
    </p:embeddedFont>
    <p:embeddedFont>
      <p:font typeface="Poppins SemiBold" panose="00000700000000000000" pitchFamily="2" charset="0"/>
      <p:bold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0"/>
    <a:srgbClr val="0F1F96"/>
    <a:srgbClr val="8890CF"/>
    <a:srgbClr val="FFD662"/>
    <a:srgbClr val="FFFFFF"/>
    <a:srgbClr val="D9D9D9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A9493-CB67-4819-844D-F3EEDE562DED}" v="5" dt="2025-11-11T12:19:0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Eilen Bakke" userId="cbcf326d-e110-4600-a71b-1a017bd361dd" providerId="ADAL" clId="{4BC4F6D7-C2C8-4378-820B-A26D227D4D2D}"/>
    <pc:docChg chg="undo custSel addSld delSld modSld">
      <pc:chgData name="Gry Eilen Bakke" userId="cbcf326d-e110-4600-a71b-1a017bd361dd" providerId="ADAL" clId="{4BC4F6D7-C2C8-4378-820B-A26D227D4D2D}" dt="2025-11-11T12:22:09.777" v="498" actId="20577"/>
      <pc:docMkLst>
        <pc:docMk/>
      </pc:docMkLst>
      <pc:sldChg chg="addSp delSp modSp del mod">
        <pc:chgData name="Gry Eilen Bakke" userId="cbcf326d-e110-4600-a71b-1a017bd361dd" providerId="ADAL" clId="{4BC4F6D7-C2C8-4378-820B-A26D227D4D2D}" dt="2025-11-11T12:21:15.396" v="457" actId="47"/>
        <pc:sldMkLst>
          <pc:docMk/>
          <pc:sldMk cId="483876647" sldId="258"/>
        </pc:sldMkLst>
        <pc:spChg chg="mod">
          <ac:chgData name="Gry Eilen Bakke" userId="cbcf326d-e110-4600-a71b-1a017bd361dd" providerId="ADAL" clId="{4BC4F6D7-C2C8-4378-820B-A26D227D4D2D}" dt="2025-11-10T07:10:29.480" v="343" actId="20577"/>
          <ac:spMkLst>
            <pc:docMk/>
            <pc:sldMk cId="483876647" sldId="258"/>
            <ac:spMk id="2" creationId="{4BDECF54-C572-8FA3-A82B-6D6C8735EDD3}"/>
          </ac:spMkLst>
        </pc:spChg>
        <pc:spChg chg="add del mod">
          <ac:chgData name="Gry Eilen Bakke" userId="cbcf326d-e110-4600-a71b-1a017bd361dd" providerId="ADAL" clId="{4BC4F6D7-C2C8-4378-820B-A26D227D4D2D}" dt="2025-11-11T12:20:17.248" v="454" actId="22"/>
          <ac:spMkLst>
            <pc:docMk/>
            <pc:sldMk cId="483876647" sldId="258"/>
            <ac:spMk id="4" creationId="{2F247222-1827-6807-E6AA-1FFC69854585}"/>
          </ac:spMkLst>
        </pc:spChg>
        <pc:spChg chg="mod">
          <ac:chgData name="Gry Eilen Bakke" userId="cbcf326d-e110-4600-a71b-1a017bd361dd" providerId="ADAL" clId="{4BC4F6D7-C2C8-4378-820B-A26D227D4D2D}" dt="2025-11-10T07:03:13.721" v="12" actId="20577"/>
          <ac:spMkLst>
            <pc:docMk/>
            <pc:sldMk cId="483876647" sldId="258"/>
            <ac:spMk id="5" creationId="{4B5A8458-3A92-E856-508A-9692BEA610BA}"/>
          </ac:spMkLst>
        </pc:spChg>
        <pc:picChg chg="add mod ord">
          <ac:chgData name="Gry Eilen Bakke" userId="cbcf326d-e110-4600-a71b-1a017bd361dd" providerId="ADAL" clId="{4BC4F6D7-C2C8-4378-820B-A26D227D4D2D}" dt="2025-11-11T12:20:22.579" v="456" actId="1076"/>
          <ac:picMkLst>
            <pc:docMk/>
            <pc:sldMk cId="483876647" sldId="258"/>
            <ac:picMk id="8" creationId="{654133CF-8B41-8E15-C16C-B14A2E15F1FA}"/>
          </ac:picMkLst>
        </pc:picChg>
        <pc:picChg chg="del">
          <ac:chgData name="Gry Eilen Bakke" userId="cbcf326d-e110-4600-a71b-1a017bd361dd" providerId="ADAL" clId="{4BC4F6D7-C2C8-4378-820B-A26D227D4D2D}" dt="2025-11-11T12:20:14.246" v="453" actId="478"/>
          <ac:picMkLst>
            <pc:docMk/>
            <pc:sldMk cId="483876647" sldId="258"/>
            <ac:picMk id="10" creationId="{E47E0535-25AB-5D56-E76A-D16D70CE3CE7}"/>
          </ac:picMkLst>
        </pc:picChg>
      </pc:sldChg>
      <pc:sldChg chg="addSp delSp modSp add del mod">
        <pc:chgData name="Gry Eilen Bakke" userId="cbcf326d-e110-4600-a71b-1a017bd361dd" providerId="ADAL" clId="{4BC4F6D7-C2C8-4378-820B-A26D227D4D2D}" dt="2025-11-11T12:21:36.938" v="470" actId="20577"/>
        <pc:sldMkLst>
          <pc:docMk/>
          <pc:sldMk cId="2147125660" sldId="413"/>
        </pc:sldMkLst>
        <pc:spChg chg="add del mod">
          <ac:chgData name="Gry Eilen Bakke" userId="cbcf326d-e110-4600-a71b-1a017bd361dd" providerId="ADAL" clId="{4BC4F6D7-C2C8-4378-820B-A26D227D4D2D}" dt="2025-11-11T12:21:36.938" v="470" actId="20577"/>
          <ac:spMkLst>
            <pc:docMk/>
            <pc:sldMk cId="2147125660" sldId="413"/>
            <ac:spMk id="2" creationId="{D5444D1C-29A0-BF8E-004D-0F41C4547B67}"/>
          </ac:spMkLst>
        </pc:spChg>
        <pc:spChg chg="mod">
          <ac:chgData name="Gry Eilen Bakke" userId="cbcf326d-e110-4600-a71b-1a017bd361dd" providerId="ADAL" clId="{4BC4F6D7-C2C8-4378-820B-A26D227D4D2D}" dt="2025-11-10T07:04:51.023" v="51" actId="20577"/>
          <ac:spMkLst>
            <pc:docMk/>
            <pc:sldMk cId="2147125660" sldId="413"/>
            <ac:spMk id="8" creationId="{8F5EBDBA-5FB9-3857-CEB3-17DABC3BF003}"/>
          </ac:spMkLst>
        </pc:spChg>
        <pc:spChg chg="mod">
          <ac:chgData name="Gry Eilen Bakke" userId="cbcf326d-e110-4600-a71b-1a017bd361dd" providerId="ADAL" clId="{4BC4F6D7-C2C8-4378-820B-A26D227D4D2D}" dt="2025-11-11T11:58:14.117" v="405" actId="20577"/>
          <ac:spMkLst>
            <pc:docMk/>
            <pc:sldMk cId="2147125660" sldId="413"/>
            <ac:spMk id="10" creationId="{D5FE48A8-2D50-7196-313F-2E29F5F16FAE}"/>
          </ac:spMkLst>
        </pc:spChg>
        <pc:spChg chg="mod">
          <ac:chgData name="Gry Eilen Bakke" userId="cbcf326d-e110-4600-a71b-1a017bd361dd" providerId="ADAL" clId="{4BC4F6D7-C2C8-4378-820B-A26D227D4D2D}" dt="2025-11-10T07:05:09.678" v="60" actId="255"/>
          <ac:spMkLst>
            <pc:docMk/>
            <pc:sldMk cId="2147125660" sldId="413"/>
            <ac:spMk id="13" creationId="{79827EB6-C849-9B46-2B8A-EDEDA203B763}"/>
          </ac:spMkLst>
        </pc:spChg>
        <pc:picChg chg="add mod">
          <ac:chgData name="Gry Eilen Bakke" userId="cbcf326d-e110-4600-a71b-1a017bd361dd" providerId="ADAL" clId="{4BC4F6D7-C2C8-4378-820B-A26D227D4D2D}" dt="2025-11-11T12:13:40.372" v="430" actId="14100"/>
          <ac:picMkLst>
            <pc:docMk/>
            <pc:sldMk cId="2147125660" sldId="413"/>
            <ac:picMk id="5" creationId="{67327870-A421-2EA7-071B-B3DBC2BF29DE}"/>
          </ac:picMkLst>
        </pc:picChg>
        <pc:picChg chg="del">
          <ac:chgData name="Gry Eilen Bakke" userId="cbcf326d-e110-4600-a71b-1a017bd361dd" providerId="ADAL" clId="{4BC4F6D7-C2C8-4378-820B-A26D227D4D2D}" dt="2025-11-11T12:13:15.351" v="421" actId="478"/>
          <ac:picMkLst>
            <pc:docMk/>
            <pc:sldMk cId="2147125660" sldId="413"/>
            <ac:picMk id="12" creationId="{B943C500-5075-5A53-D0E8-04341C27CB1E}"/>
          </ac:picMkLst>
        </pc:picChg>
      </pc:sldChg>
      <pc:sldChg chg="addSp delSp modSp add del mod">
        <pc:chgData name="Gry Eilen Bakke" userId="cbcf326d-e110-4600-a71b-1a017bd361dd" providerId="ADAL" clId="{4BC4F6D7-C2C8-4378-820B-A26D227D4D2D}" dt="2025-11-11T12:21:47.082" v="477" actId="20577"/>
        <pc:sldMkLst>
          <pc:docMk/>
          <pc:sldMk cId="815412388" sldId="414"/>
        </pc:sldMkLst>
        <pc:spChg chg="add del mod">
          <ac:chgData name="Gry Eilen Bakke" userId="cbcf326d-e110-4600-a71b-1a017bd361dd" providerId="ADAL" clId="{4BC4F6D7-C2C8-4378-820B-A26D227D4D2D}" dt="2025-11-11T12:21:47.082" v="477" actId="20577"/>
          <ac:spMkLst>
            <pc:docMk/>
            <pc:sldMk cId="815412388" sldId="414"/>
            <ac:spMk id="2" creationId="{2FCF02FE-3782-24E9-C4EE-98A7220DC73E}"/>
          </ac:spMkLst>
        </pc:spChg>
        <pc:spChg chg="mod">
          <ac:chgData name="Gry Eilen Bakke" userId="cbcf326d-e110-4600-a71b-1a017bd361dd" providerId="ADAL" clId="{4BC4F6D7-C2C8-4378-820B-A26D227D4D2D}" dt="2025-11-11T11:59:47.506" v="417" actId="20577"/>
          <ac:spMkLst>
            <pc:docMk/>
            <pc:sldMk cId="815412388" sldId="414"/>
            <ac:spMk id="8" creationId="{8F5EBDBA-5FB9-3857-CEB3-17DABC3BF003}"/>
          </ac:spMkLst>
        </pc:spChg>
        <pc:picChg chg="add mod">
          <ac:chgData name="Gry Eilen Bakke" userId="cbcf326d-e110-4600-a71b-1a017bd361dd" providerId="ADAL" clId="{4BC4F6D7-C2C8-4378-820B-A26D227D4D2D}" dt="2025-11-11T12:13:47.626" v="432"/>
          <ac:picMkLst>
            <pc:docMk/>
            <pc:sldMk cId="815412388" sldId="414"/>
            <ac:picMk id="4" creationId="{0A115F42-422E-3770-F99E-83D440A23C3B}"/>
          </ac:picMkLst>
        </pc:picChg>
        <pc:picChg chg="del">
          <ac:chgData name="Gry Eilen Bakke" userId="cbcf326d-e110-4600-a71b-1a017bd361dd" providerId="ADAL" clId="{4BC4F6D7-C2C8-4378-820B-A26D227D4D2D}" dt="2025-11-11T12:13:45.308" v="431" actId="478"/>
          <ac:picMkLst>
            <pc:docMk/>
            <pc:sldMk cId="815412388" sldId="414"/>
            <ac:picMk id="9" creationId="{F6A4E24C-4C52-D1F0-99FE-2C1080300DC3}"/>
          </ac:picMkLst>
        </pc:picChg>
      </pc:sldChg>
      <pc:sldChg chg="addSp delSp modSp add del mod">
        <pc:chgData name="Gry Eilen Bakke" userId="cbcf326d-e110-4600-a71b-1a017bd361dd" providerId="ADAL" clId="{4BC4F6D7-C2C8-4378-820B-A26D227D4D2D}" dt="2025-11-11T12:21:53.793" v="484" actId="20577"/>
        <pc:sldMkLst>
          <pc:docMk/>
          <pc:sldMk cId="3877087514" sldId="415"/>
        </pc:sldMkLst>
        <pc:spChg chg="mod">
          <ac:chgData name="Gry Eilen Bakke" userId="cbcf326d-e110-4600-a71b-1a017bd361dd" providerId="ADAL" clId="{4BC4F6D7-C2C8-4378-820B-A26D227D4D2D}" dt="2025-11-11T12:21:53.793" v="484" actId="20577"/>
          <ac:spMkLst>
            <pc:docMk/>
            <pc:sldMk cId="3877087514" sldId="415"/>
            <ac:spMk id="2" creationId="{FBF89749-72D7-16B3-2314-86E66B93A17F}"/>
          </ac:spMkLst>
        </pc:spChg>
        <pc:spChg chg="mod">
          <ac:chgData name="Gry Eilen Bakke" userId="cbcf326d-e110-4600-a71b-1a017bd361dd" providerId="ADAL" clId="{4BC4F6D7-C2C8-4378-820B-A26D227D4D2D}" dt="2025-11-11T11:59:40.085" v="413" actId="20577"/>
          <ac:spMkLst>
            <pc:docMk/>
            <pc:sldMk cId="3877087514" sldId="415"/>
            <ac:spMk id="8" creationId="{8F5EBDBA-5FB9-3857-CEB3-17DABC3BF003}"/>
          </ac:spMkLst>
        </pc:spChg>
        <pc:spChg chg="mod">
          <ac:chgData name="Gry Eilen Bakke" userId="cbcf326d-e110-4600-a71b-1a017bd361dd" providerId="ADAL" clId="{4BC4F6D7-C2C8-4378-820B-A26D227D4D2D}" dt="2025-11-11T12:14:09.496" v="437" actId="1076"/>
          <ac:spMkLst>
            <pc:docMk/>
            <pc:sldMk cId="3877087514" sldId="415"/>
            <ac:spMk id="10" creationId="{D5FE48A8-2D50-7196-313F-2E29F5F16FAE}"/>
          </ac:spMkLst>
        </pc:spChg>
        <pc:picChg chg="add mod">
          <ac:chgData name="Gry Eilen Bakke" userId="cbcf326d-e110-4600-a71b-1a017bd361dd" providerId="ADAL" clId="{4BC4F6D7-C2C8-4378-820B-A26D227D4D2D}" dt="2025-11-11T12:14:01.371" v="436" actId="1076"/>
          <ac:picMkLst>
            <pc:docMk/>
            <pc:sldMk cId="3877087514" sldId="415"/>
            <ac:picMk id="4" creationId="{DEE70CCE-AA6D-459A-96A8-8988E5D84EE9}"/>
          </ac:picMkLst>
        </pc:picChg>
        <pc:picChg chg="del">
          <ac:chgData name="Gry Eilen Bakke" userId="cbcf326d-e110-4600-a71b-1a017bd361dd" providerId="ADAL" clId="{4BC4F6D7-C2C8-4378-820B-A26D227D4D2D}" dt="2025-11-11T12:13:51.273" v="433" actId="478"/>
          <ac:picMkLst>
            <pc:docMk/>
            <pc:sldMk cId="3877087514" sldId="415"/>
            <ac:picMk id="9" creationId="{F6A4E24C-4C52-D1F0-99FE-2C1080300DC3}"/>
          </ac:picMkLst>
        </pc:picChg>
      </pc:sldChg>
      <pc:sldChg chg="addSp delSp modSp add del mod">
        <pc:chgData name="Gry Eilen Bakke" userId="cbcf326d-e110-4600-a71b-1a017bd361dd" providerId="ADAL" clId="{4BC4F6D7-C2C8-4378-820B-A26D227D4D2D}" dt="2025-11-11T12:22:00.528" v="491" actId="20577"/>
        <pc:sldMkLst>
          <pc:docMk/>
          <pc:sldMk cId="3322976679" sldId="416"/>
        </pc:sldMkLst>
        <pc:spChg chg="mod">
          <ac:chgData name="Gry Eilen Bakke" userId="cbcf326d-e110-4600-a71b-1a017bd361dd" providerId="ADAL" clId="{4BC4F6D7-C2C8-4378-820B-A26D227D4D2D}" dt="2025-11-11T12:22:00.528" v="491" actId="20577"/>
          <ac:spMkLst>
            <pc:docMk/>
            <pc:sldMk cId="3322976679" sldId="416"/>
            <ac:spMk id="2" creationId="{FD5858C7-95E2-5313-C13C-EF32F8AF9D60}"/>
          </ac:spMkLst>
        </pc:spChg>
        <pc:spChg chg="mod">
          <ac:chgData name="Gry Eilen Bakke" userId="cbcf326d-e110-4600-a71b-1a017bd361dd" providerId="ADAL" clId="{4BC4F6D7-C2C8-4378-820B-A26D227D4D2D}" dt="2025-11-11T11:59:58.197" v="420" actId="20577"/>
          <ac:spMkLst>
            <pc:docMk/>
            <pc:sldMk cId="3322976679" sldId="416"/>
            <ac:spMk id="8" creationId="{8F5EBDBA-5FB9-3857-CEB3-17DABC3BF003}"/>
          </ac:spMkLst>
        </pc:spChg>
        <pc:spChg chg="mod">
          <ac:chgData name="Gry Eilen Bakke" userId="cbcf326d-e110-4600-a71b-1a017bd361dd" providerId="ADAL" clId="{4BC4F6D7-C2C8-4378-820B-A26D227D4D2D}" dt="2025-11-11T12:14:19.755" v="440" actId="14100"/>
          <ac:spMkLst>
            <pc:docMk/>
            <pc:sldMk cId="3322976679" sldId="416"/>
            <ac:spMk id="10" creationId="{D5FE48A8-2D50-7196-313F-2E29F5F16FAE}"/>
          </ac:spMkLst>
        </pc:spChg>
        <pc:picChg chg="add mod">
          <ac:chgData name="Gry Eilen Bakke" userId="cbcf326d-e110-4600-a71b-1a017bd361dd" providerId="ADAL" clId="{4BC4F6D7-C2C8-4378-820B-A26D227D4D2D}" dt="2025-11-11T12:14:14.744" v="439"/>
          <ac:picMkLst>
            <pc:docMk/>
            <pc:sldMk cId="3322976679" sldId="416"/>
            <ac:picMk id="4" creationId="{B0F2B1D2-4C20-4755-02E3-E745D8BFCDB9}"/>
          </ac:picMkLst>
        </pc:picChg>
        <pc:picChg chg="del">
          <ac:chgData name="Gry Eilen Bakke" userId="cbcf326d-e110-4600-a71b-1a017bd361dd" providerId="ADAL" clId="{4BC4F6D7-C2C8-4378-820B-A26D227D4D2D}" dt="2025-11-11T12:14:12.691" v="438" actId="478"/>
          <ac:picMkLst>
            <pc:docMk/>
            <pc:sldMk cId="3322976679" sldId="416"/>
            <ac:picMk id="9" creationId="{F6A4E24C-4C52-D1F0-99FE-2C1080300DC3}"/>
          </ac:picMkLst>
        </pc:picChg>
      </pc:sldChg>
      <pc:sldChg chg="addSp delSp modSp mod">
        <pc:chgData name="Gry Eilen Bakke" userId="cbcf326d-e110-4600-a71b-1a017bd361dd" providerId="ADAL" clId="{4BC4F6D7-C2C8-4378-820B-A26D227D4D2D}" dt="2025-11-11T12:22:09.777" v="498" actId="20577"/>
        <pc:sldMkLst>
          <pc:docMk/>
          <pc:sldMk cId="260998121" sldId="417"/>
        </pc:sldMkLst>
        <pc:spChg chg="mod">
          <ac:chgData name="Gry Eilen Bakke" userId="cbcf326d-e110-4600-a71b-1a017bd361dd" providerId="ADAL" clId="{4BC4F6D7-C2C8-4378-820B-A26D227D4D2D}" dt="2025-11-11T12:19:13.838" v="452" actId="14100"/>
          <ac:spMkLst>
            <pc:docMk/>
            <pc:sldMk cId="260998121" sldId="417"/>
            <ac:spMk id="3" creationId="{88F7596E-DD97-50AD-80A0-B9F3E2A6F7A5}"/>
          </ac:spMkLst>
        </pc:spChg>
        <pc:spChg chg="mod">
          <ac:chgData name="Gry Eilen Bakke" userId="cbcf326d-e110-4600-a71b-1a017bd361dd" providerId="ADAL" clId="{4BC4F6D7-C2C8-4378-820B-A26D227D4D2D}" dt="2025-11-11T12:22:09.777" v="498" actId="20577"/>
          <ac:spMkLst>
            <pc:docMk/>
            <pc:sldMk cId="260998121" sldId="417"/>
            <ac:spMk id="4" creationId="{87F4D698-5AED-2D84-AE94-6B5EFA9FBFF9}"/>
          </ac:spMkLst>
        </pc:spChg>
        <pc:spChg chg="mod">
          <ac:chgData name="Gry Eilen Bakke" userId="cbcf326d-e110-4600-a71b-1a017bd361dd" providerId="ADAL" clId="{4BC4F6D7-C2C8-4378-820B-A26D227D4D2D}" dt="2025-11-10T07:06:54.727" v="120" actId="14100"/>
          <ac:spMkLst>
            <pc:docMk/>
            <pc:sldMk cId="260998121" sldId="417"/>
            <ac:spMk id="8" creationId="{8F5EBDBA-5FB9-3857-CEB3-17DABC3BF003}"/>
          </ac:spMkLst>
        </pc:spChg>
        <pc:spChg chg="mod">
          <ac:chgData name="Gry Eilen Bakke" userId="cbcf326d-e110-4600-a71b-1a017bd361dd" providerId="ADAL" clId="{4BC4F6D7-C2C8-4378-820B-A26D227D4D2D}" dt="2025-11-10T07:07:32.971" v="159" actId="20577"/>
          <ac:spMkLst>
            <pc:docMk/>
            <pc:sldMk cId="260998121" sldId="417"/>
            <ac:spMk id="10" creationId="{D5FE48A8-2D50-7196-313F-2E29F5F16FAE}"/>
          </ac:spMkLst>
        </pc:spChg>
        <pc:picChg chg="del">
          <ac:chgData name="Gry Eilen Bakke" userId="cbcf326d-e110-4600-a71b-1a017bd361dd" providerId="ADAL" clId="{4BC4F6D7-C2C8-4378-820B-A26D227D4D2D}" dt="2025-11-11T12:18:13.040" v="441" actId="478"/>
          <ac:picMkLst>
            <pc:docMk/>
            <pc:sldMk cId="260998121" sldId="417"/>
            <ac:picMk id="2" creationId="{C077F917-559F-3091-4EC7-CB575D545F54}"/>
          </ac:picMkLst>
        </pc:picChg>
        <pc:picChg chg="add del mod">
          <ac:chgData name="Gry Eilen Bakke" userId="cbcf326d-e110-4600-a71b-1a017bd361dd" providerId="ADAL" clId="{4BC4F6D7-C2C8-4378-820B-A26D227D4D2D}" dt="2025-11-11T12:19:00.640" v="449" actId="478"/>
          <ac:picMkLst>
            <pc:docMk/>
            <pc:sldMk cId="260998121" sldId="417"/>
            <ac:picMk id="9" creationId="{124C94E6-19D2-E8C1-4D43-BD7E87146494}"/>
          </ac:picMkLst>
        </pc:picChg>
        <pc:picChg chg="add mod ord">
          <ac:chgData name="Gry Eilen Bakke" userId="cbcf326d-e110-4600-a71b-1a017bd361dd" providerId="ADAL" clId="{4BC4F6D7-C2C8-4378-820B-A26D227D4D2D}" dt="2025-11-11T12:19:10.409" v="451" actId="167"/>
          <ac:picMkLst>
            <pc:docMk/>
            <pc:sldMk cId="260998121" sldId="417"/>
            <ac:picMk id="11" creationId="{BF41B522-A419-FC1E-4C5C-DD3E14AF4C9C}"/>
          </ac:picMkLst>
        </pc:picChg>
      </pc:sldChg>
      <pc:sldChg chg="modSp del mod">
        <pc:chgData name="Gry Eilen Bakke" userId="cbcf326d-e110-4600-a71b-1a017bd361dd" providerId="ADAL" clId="{4BC4F6D7-C2C8-4378-820B-A26D227D4D2D}" dt="2025-11-11T12:21:16.093" v="458" actId="47"/>
        <pc:sldMkLst>
          <pc:docMk/>
          <pc:sldMk cId="1928900384" sldId="418"/>
        </pc:sldMkLst>
        <pc:spChg chg="mod">
          <ac:chgData name="Gry Eilen Bakke" userId="cbcf326d-e110-4600-a71b-1a017bd361dd" providerId="ADAL" clId="{4BC4F6D7-C2C8-4378-820B-A26D227D4D2D}" dt="2025-11-10T07:04:29.911" v="38" actId="20577"/>
          <ac:spMkLst>
            <pc:docMk/>
            <pc:sldMk cId="1928900384" sldId="418"/>
            <ac:spMk id="3" creationId="{88F7596E-DD97-50AD-80A0-B9F3E2A6F7A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6"/>
            <a:ext cx="11514221" cy="960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nb-NO" sz="4000" dirty="0">
                <a:solidFill>
                  <a:srgbClr val="0F1F9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Test ut Min kompetanse - skole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674703" y="2842766"/>
            <a:ext cx="5608866" cy="26907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 dirty="0"/>
              <a:t>Plenum:</a:t>
            </a:r>
          </a:p>
          <a:p>
            <a:endParaRPr lang="nb-NO" b="1" dirty="0"/>
          </a:p>
          <a:p>
            <a:pPr marL="285750" indent="-285750">
              <a:lnSpc>
                <a:spcPct val="11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Se </a:t>
            </a:r>
            <a:r>
              <a:rPr lang="nb-NO" dirty="0">
                <a:solidFill>
                  <a:srgbClr val="FF0000"/>
                </a:solidFill>
              </a:rPr>
              <a:t>filmen «Hvordan ta i bruk verktøyet Min kompetanse – skole?» med Henrik fra Karriere Innlandet </a:t>
            </a:r>
          </a:p>
          <a:p>
            <a:pPr marL="285750" indent="-285750">
              <a:lnSpc>
                <a:spcPct val="11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Du finner lenken i Kvalitetslaboratoriet </a:t>
            </a:r>
          </a:p>
          <a:p>
            <a:pPr lvl="1"/>
            <a:endParaRPr lang="nb-NO" dirty="0"/>
          </a:p>
          <a:p>
            <a:pPr lvl="1"/>
            <a:endParaRPr lang="nb-NO" dirty="0">
              <a:cs typeface="Poppins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9827EB6-C849-9B46-2B8A-EDEDA203B763}"/>
              </a:ext>
            </a:extLst>
          </p:cNvPr>
          <p:cNvSpPr txBox="1"/>
          <p:nvPr/>
        </p:nvSpPr>
        <p:spPr>
          <a:xfrm>
            <a:off x="674703" y="1535837"/>
            <a:ext cx="11034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Forslag til aktivitet som kan brukes når du ønsker å teste ut selvevalueringsverktøyet Min kompetanse - skole.</a:t>
            </a:r>
          </a:p>
          <a:p>
            <a:endParaRPr lang="nb-NO" sz="1600" dirty="0"/>
          </a:p>
          <a:p>
            <a:r>
              <a:rPr lang="nb-NO" sz="1600" dirty="0"/>
              <a:t>Tid:  30-45 min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D5444D1C-29A0-BF8E-004D-0F41C4547B67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Verktøy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A4B27933-75ED-09ED-25D0-AD774301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5" name="Bilde 4" descr="Et bilde som inneholder klær, tegnefilm, stående, person&#10;&#10;KI-generert innhold kan være feil.">
            <a:extLst>
              <a:ext uri="{FF2B5EF4-FFF2-40B4-BE49-F238E27FC236}">
                <a16:creationId xmlns:a16="http://schemas.microsoft.com/office/drawing/2014/main" id="{67327870-A421-2EA7-071B-B3DBC2BF2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91" y="2505201"/>
            <a:ext cx="5780799" cy="36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2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   Test ut Min kompetanse - skole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36846" y="1923086"/>
            <a:ext cx="5761607" cy="34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Individuelt (</a:t>
            </a: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ca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15 min):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Velg ett kompetanseområder du vil prøve ut​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Gjennomføre evalueringen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vurderte du </a:t>
            </a:r>
            <a:r>
              <a:rPr lang="nb-NO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kompetansen din  </a:t>
            </a: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innenfor dette kompetanseområdet?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Se gjennom evalueringsskjemaet (det gule skjemaet)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Gjør</a:t>
            </a: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 refleksjonsoppgavene nederst i skjemaet</a:t>
            </a: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2FCF02FE-3782-24E9-C4EE-98A7220DC73E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Verktøy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39749A89-27CD-BE54-18D5-C1D35F08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4" name="Bilde 3" descr="Et bilde som inneholder klær, tegnefilm, stående, person&#10;&#10;KI-generert innhold kan være feil.">
            <a:extLst>
              <a:ext uri="{FF2B5EF4-FFF2-40B4-BE49-F238E27FC236}">
                <a16:creationId xmlns:a16="http://schemas.microsoft.com/office/drawing/2014/main" id="{0A115F42-422E-3770-F99E-83D440A23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91" y="2505201"/>
            <a:ext cx="5780799" cy="36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   Test ut Min kompetanse - skole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635195" y="1463811"/>
            <a:ext cx="6729275" cy="462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erfaringer i grupper (20-30 min)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opplever dere å kartlegge egen kompetanse på denne måten?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er positivt?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 det noe du reagerer på?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erfaringer fra det kompetanseområdet dere har vurdert dere innenfor.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opplever dere å ha kompetanse om?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mangler dere av kompetanse innenfor området?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Hvilke av tipsene til de enkelte påstandene er aktuelle å utforske videre?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ser dere at kan være det første skrittet for å komme videre i egen kompetanseutvikling innenfor kompetanseområdene? </a:t>
            </a:r>
            <a:endParaRPr kumimoji="0" lang="nb-N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FBF89749-72D7-16B3-2314-86E66B93A17F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Verktøy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47B597D6-0A53-6DD9-16A4-AAA0AC6F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4" name="Bilde 3" descr="Et bilde som inneholder klær, tegnefilm, stående, person&#10;&#10;KI-generert innhold kan være feil.">
            <a:extLst>
              <a:ext uri="{FF2B5EF4-FFF2-40B4-BE49-F238E27FC236}">
                <a16:creationId xmlns:a16="http://schemas.microsoft.com/office/drawing/2014/main" id="{DEE70CCE-AA6D-459A-96A8-8988E5D84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295" y="2825286"/>
            <a:ext cx="5237971" cy="32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8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  Test ut Min kompetanse - skole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81234" y="2741055"/>
            <a:ext cx="5189798" cy="176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Plenum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Hver gruppe får 2-3 min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Trekk fram tre sentrale poenger fra refleksjonen som gruppa ønsker å dele med resten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FD5858C7-95E2-5313-C13C-EF32F8AF9D60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Verktøy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DB11E2AB-5D93-C2C2-C35E-DD450866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4" name="Bilde 3" descr="Et bilde som inneholder klær, tegnefilm, stående, person&#10;&#10;KI-generert innhold kan være feil.">
            <a:extLst>
              <a:ext uri="{FF2B5EF4-FFF2-40B4-BE49-F238E27FC236}">
                <a16:creationId xmlns:a16="http://schemas.microsoft.com/office/drawing/2014/main" id="{B0F2B1D2-4C20-4755-02E3-E745D8BFC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91" y="2505201"/>
            <a:ext cx="5780799" cy="36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BF41B522-A419-FC1E-4C5C-DD3E14AF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98" y="2811870"/>
            <a:ext cx="5460023" cy="3429000"/>
          </a:xfrm>
          <a:prstGeom prst="rect">
            <a:avLst/>
          </a:prstGeom>
        </p:spPr>
      </p:pic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2435418" y="365125"/>
            <a:ext cx="9008746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0F1F96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2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Hvordan bruke verktøyet Min kompetanse - skole som utgangspunkt for kompetanseutvikling?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47837" y="1704655"/>
            <a:ext cx="10890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Forslag til aktivitet som kan brukes til filmen med Henrik fra Karriere Innlandet, som forteller om hvordan han bruker Min kompetanse - skole.</a:t>
            </a:r>
          </a:p>
          <a:p>
            <a:endParaRPr lang="nb-NO" sz="1400" dirty="0">
              <a:solidFill>
                <a:prstClr val="black"/>
              </a:solidFill>
              <a:latin typeface="Poppins"/>
              <a:cs typeface="Times New Roman" panose="02020603050405020304" pitchFamily="18" charset="0"/>
            </a:endParaRPr>
          </a:p>
          <a:p>
            <a:r>
              <a:rPr lang="nb-NO" sz="1400" u="sng" dirty="0">
                <a:solidFill>
                  <a:prstClr val="black"/>
                </a:solidFill>
                <a:latin typeface="Poppins"/>
              </a:rPr>
              <a:t>Tid:</a:t>
            </a:r>
            <a:r>
              <a:rPr lang="nb-NO" sz="1400" dirty="0">
                <a:solidFill>
                  <a:prstClr val="black"/>
                </a:solidFill>
                <a:latin typeface="Poppins"/>
              </a:rPr>
              <a:t>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10-15 minutter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8F7596E-DD97-50AD-80A0-B9F3E2A6F7A5}"/>
              </a:ext>
            </a:extLst>
          </p:cNvPr>
          <p:cNvSpPr txBox="1"/>
          <p:nvPr/>
        </p:nvSpPr>
        <p:spPr>
          <a:xfrm>
            <a:off x="747837" y="2811870"/>
            <a:ext cx="6210747" cy="323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Plenum: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 filmen </a:t>
            </a:r>
            <a:r>
              <a:rPr lang="nb-NO" sz="1400" dirty="0">
                <a:solidFill>
                  <a:prstClr val="black"/>
                </a:solidFill>
                <a:latin typeface="Poppins"/>
              </a:rPr>
              <a:t>«</a:t>
            </a:r>
            <a:r>
              <a:rPr lang="nb-NO" sz="1400" dirty="0">
                <a:solidFill>
                  <a:srgbClr val="FF0000"/>
                </a:solidFill>
                <a:latin typeface="Poppins"/>
              </a:rPr>
              <a:t>Hvordan bruker jeg verktøyet Min kompetanse</a:t>
            </a:r>
            <a:r>
              <a:rPr lang="nb-NO" sz="1400" dirty="0">
                <a:solidFill>
                  <a:prstClr val="black"/>
                </a:solidFill>
                <a:latin typeface="Poppins"/>
              </a:rPr>
              <a:t>?» med Henrik fra Karriere Innlandet. </a:t>
            </a:r>
          </a:p>
          <a:p>
            <a:pPr lvl="1"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Reflekter i grupper: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bruke </a:t>
            </a: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Min kompetanse - skole?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individuelt?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sammen med kolleger på egen skole?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sammen med ledelsen på skolen?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 ditt rådgivernettverk?</a:t>
            </a:r>
          </a:p>
          <a:p>
            <a:pPr lvl="2">
              <a:lnSpc>
                <a:spcPct val="107000"/>
              </a:lnSpc>
              <a:defRPr/>
            </a:pPr>
            <a:endParaRPr lang="nb-NO" sz="1400" b="1" dirty="0">
              <a:solidFill>
                <a:prstClr val="black"/>
              </a:solidFill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nb-NO" sz="1400" b="1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Plenum: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gode tips fra gruppediskusjonene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endParaRPr lang="nb-NO" sz="1400" dirty="0">
              <a:solidFill>
                <a:prstClr val="black"/>
              </a:solidFill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87F4D698-5AED-2D84-AE94-6B5EFA9FBFF9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Verktøy</a:t>
            </a:r>
            <a:endParaRPr lang="nb-NO" sz="2000" b="1" dirty="0">
              <a:solidFill>
                <a:srgbClr val="0F1F9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Bilde 5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B37E241F-C199-A06F-4815-A3C793B6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rektoratet_PPTMal" id="{9FE5435D-B079-41B5-9D0F-7713100E1272}" vid="{83A21383-EA70-4CDE-BFC0-4925D796BC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ceb90b-b19b-421b-aa39-1955100b9c41" xsi:nil="true"/>
    <lcf76f155ced4ddcb4097134ff3c332f xmlns="f2ec445f-28ff-4c41-b9fa-fa26a7c4df0b">
      <Terms xmlns="http://schemas.microsoft.com/office/infopath/2007/PartnerControls"/>
    </lcf76f155ced4ddcb4097134ff3c332f>
    <SharedWithUsers xmlns="a1866f61-d0b1-4a1b-8a53-21522ac74029">
      <UserInfo>
        <DisplayName>Johanne Dubois Fossan</DisplayName>
        <AccountId>664</AccountId>
        <AccountType/>
      </UserInfo>
    </SharedWithUsers>
    <ArchivedBy xmlns="a1866f61-d0b1-4a1b-8a53-21522ac74029" xsi:nil="true"/>
    <Archived xmlns="a1866f61-d0b1-4a1b-8a53-21522ac74029" xsi:nil="true"/>
    <ArchivedTo xmlns="a1866f61-d0b1-4a1b-8a53-21522ac74029">
      <Url xsi:nil="true"/>
      <Description xsi:nil="true"/>
    </Archived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E159E1240FAB419F08E72AD4C8706A" ma:contentTypeVersion="12" ma:contentTypeDescription="Opprett et nytt dokument." ma:contentTypeScope="" ma:versionID="6e20f039ff01b5027e13b518227d69a4">
  <xsd:schema xmlns:xsd="http://www.w3.org/2001/XMLSchema" xmlns:xs="http://www.w3.org/2001/XMLSchema" xmlns:p="http://schemas.microsoft.com/office/2006/metadata/properties" xmlns:ns2="89e90bd6-7881-436f-9259-d1038e936fef" xmlns:ns3="a1866f61-d0b1-4a1b-8a53-21522ac74029" xmlns:ns4="f2ec445f-28ff-4c41-b9fa-fa26a7c4df0b" xmlns:ns5="f8ceb90b-b19b-421b-aa39-1955100b9c41" targetNamespace="http://schemas.microsoft.com/office/2006/metadata/properties" ma:root="true" ma:fieldsID="9e04776bb5e3244f15246854447efa93" ns2:_="" ns3:_="" ns4:_="" ns5:_="">
    <xsd:import namespace="89e90bd6-7881-436f-9259-d1038e936fef"/>
    <xsd:import namespace="a1866f61-d0b1-4a1b-8a53-21522ac74029"/>
    <xsd:import namespace="f2ec445f-28ff-4c41-b9fa-fa26a7c4df0b"/>
    <xsd:import namespace="f8ceb90b-b19b-421b-aa39-1955100b9c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Archived" minOccurs="0"/>
                <xsd:element ref="ns3:ArchivedBy" minOccurs="0"/>
                <xsd:element ref="ns3:ArchivedTo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90bd6-7881-436f-9259-d1038e936f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66f61-d0b1-4a1b-8a53-21522ac740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Archived" ma:index="18" nillable="true" ma:displayName="Arkivert" ma:format="DateTime" ma:internalName="Archived">
      <xsd:simpleType>
        <xsd:restriction base="dms:DateTime"/>
      </xsd:simpleType>
    </xsd:element>
    <xsd:element name="ArchivedBy" ma:index="19" nillable="true" ma:displayName="Arkivert av" ma:internalName="ArchivedBy">
      <xsd:simpleType>
        <xsd:restriction base="dms:Text"/>
      </xsd:simpleType>
    </xsd:element>
    <xsd:element name="ArchivedTo" ma:index="20" nillable="true" ma:displayName="Arkivert til" ma:format="Hyperlink" ma:internalName="Archived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c445f-28ff-4c41-b9fa-fa26a7c4df0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eb90b-b19b-421b-aa39-1955100b9c41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97edc8b-2379-4524-a95f-c360aed7dbcf}" ma:internalName="TaxCatchAll" ma:showField="CatchAllData" ma:web="425051f4-9146-44b3-9075-0818b371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4FFEC-4AC9-4BC4-A62C-6ACEF00C02A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f8ceb90b-b19b-421b-aa39-1955100b9c41"/>
    <ds:schemaRef ds:uri="http://purl.org/dc/dcmitype/"/>
    <ds:schemaRef ds:uri="f2ec445f-28ff-4c41-b9fa-fa26a7c4df0b"/>
    <ds:schemaRef ds:uri="a1866f61-d0b1-4a1b-8a53-21522ac74029"/>
    <ds:schemaRef ds:uri="89e90bd6-7881-436f-9259-d1038e936fe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881BA6-7459-4C47-A1EE-DB25E18B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e90bd6-7881-436f-9259-d1038e936fef"/>
    <ds:schemaRef ds:uri="a1866f61-d0b1-4a1b-8a53-21522ac74029"/>
    <ds:schemaRef ds:uri="f2ec445f-28ff-4c41-b9fa-fa26a7c4df0b"/>
    <ds:schemaRef ds:uri="f8ceb90b-b19b-421b-aa39-1955100b9c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Direktoratet_PPTMal5</Template>
  <TotalTime>54</TotalTime>
  <Words>329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5" baseType="lpstr">
      <vt:lpstr>Poppins</vt:lpstr>
      <vt:lpstr>Poppins Bold</vt:lpstr>
      <vt:lpstr>Courier New</vt:lpstr>
      <vt:lpstr>Source Sans Pro</vt:lpstr>
      <vt:lpstr>Poppins Medium</vt:lpstr>
      <vt:lpstr>Calibri</vt:lpstr>
      <vt:lpstr>Arial</vt:lpstr>
      <vt:lpstr>Poppins SemiBold</vt:lpstr>
      <vt:lpstr>Symbol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Kenneth Eeg Lund</dc:creator>
  <cp:lastModifiedBy>Gry Eilen Bakke</cp:lastModifiedBy>
  <cp:revision>6</cp:revision>
  <dcterms:created xsi:type="dcterms:W3CDTF">2021-06-28T15:23:28Z</dcterms:created>
  <dcterms:modified xsi:type="dcterms:W3CDTF">2025-11-11T12:22:11Z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0x010100C6E159E1240FAB419F08E72AD4C8706A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2021-08-10T14:21:03Z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8b7744d5-e86d-4d98-b861-9dbca336b75f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ediaServiceImageTags">
    <vt:lpwstr/>
  </property>
</Properties>
</file>