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8" r:id="rId5"/>
    <p:sldId id="257" r:id="rId6"/>
    <p:sldId id="261" r:id="rId7"/>
    <p:sldId id="416" r:id="rId8"/>
    <p:sldId id="418" r:id="rId9"/>
    <p:sldId id="419" r:id="rId10"/>
    <p:sldId id="420" r:id="rId11"/>
    <p:sldId id="421" r:id="rId12"/>
    <p:sldId id="422" r:id="rId13"/>
    <p:sldId id="423" r:id="rId14"/>
    <p:sldId id="424" r:id="rId15"/>
    <p:sldId id="444" r:id="rId1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nne Almbakk" initials="MA" lastIdx="1" clrIdx="0">
    <p:extLst>
      <p:ext uri="{19B8F6BF-5375-455C-9EA6-DF929625EA0E}">
        <p15:presenceInfo xmlns:p15="http://schemas.microsoft.com/office/powerpoint/2012/main" userId="S::marianne.almbakk@kompetansenorge.no::55a3fccb-c74b-479e-9eba-d878651148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DB2DB"/>
    <a:srgbClr val="D24617"/>
    <a:srgbClr val="79E1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1" autoAdjust="0"/>
    <p:restoredTop sz="71973" autoAdjust="0"/>
  </p:normalViewPr>
  <p:slideViewPr>
    <p:cSldViewPr snapToGrid="0" snapToObjects="1">
      <p:cViewPr varScale="1">
        <p:scale>
          <a:sx n="123" d="100"/>
          <a:sy n="123" d="100"/>
        </p:scale>
        <p:origin x="108" y="2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ne Almbakk" userId="0d24840a-5b8a-4ce0-9992-b9cc1025747b" providerId="ADAL" clId="{DD13FD62-1642-450C-86D8-A57A0F31F365}"/>
    <pc:docChg chg="delSld delMainMaster">
      <pc:chgData name="Marianne Almbakk" userId="0d24840a-5b8a-4ce0-9992-b9cc1025747b" providerId="ADAL" clId="{DD13FD62-1642-450C-86D8-A57A0F31F365}" dt="2023-12-13T09:40:35.917" v="2" actId="2696"/>
      <pc:docMkLst>
        <pc:docMk/>
      </pc:docMkLst>
      <pc:sldChg chg="del">
        <pc:chgData name="Marianne Almbakk" userId="0d24840a-5b8a-4ce0-9992-b9cc1025747b" providerId="ADAL" clId="{DD13FD62-1642-450C-86D8-A57A0F31F365}" dt="2023-12-13T09:40:09.481" v="0" actId="2696"/>
        <pc:sldMkLst>
          <pc:docMk/>
          <pc:sldMk cId="2315849355" sldId="259"/>
        </pc:sldMkLst>
      </pc:sldChg>
      <pc:sldChg chg="del">
        <pc:chgData name="Marianne Almbakk" userId="0d24840a-5b8a-4ce0-9992-b9cc1025747b" providerId="ADAL" clId="{DD13FD62-1642-450C-86D8-A57A0F31F365}" dt="2023-12-13T09:40:09.481" v="0" actId="2696"/>
        <pc:sldMkLst>
          <pc:docMk/>
          <pc:sldMk cId="2977205669" sldId="260"/>
        </pc:sldMkLst>
      </pc:sldChg>
      <pc:sldChg chg="del">
        <pc:chgData name="Marianne Almbakk" userId="0d24840a-5b8a-4ce0-9992-b9cc1025747b" providerId="ADAL" clId="{DD13FD62-1642-450C-86D8-A57A0F31F365}" dt="2023-12-13T09:40:23.672" v="1" actId="2696"/>
        <pc:sldMkLst>
          <pc:docMk/>
          <pc:sldMk cId="151438969" sldId="262"/>
        </pc:sldMkLst>
      </pc:sldChg>
      <pc:sldChg chg="del">
        <pc:chgData name="Marianne Almbakk" userId="0d24840a-5b8a-4ce0-9992-b9cc1025747b" providerId="ADAL" clId="{DD13FD62-1642-450C-86D8-A57A0F31F365}" dt="2023-12-13T09:40:23.672" v="1" actId="2696"/>
        <pc:sldMkLst>
          <pc:docMk/>
          <pc:sldMk cId="22694950" sldId="263"/>
        </pc:sldMkLst>
      </pc:sldChg>
      <pc:sldChg chg="del">
        <pc:chgData name="Marianne Almbakk" userId="0d24840a-5b8a-4ce0-9992-b9cc1025747b" providerId="ADAL" clId="{DD13FD62-1642-450C-86D8-A57A0F31F365}" dt="2023-12-13T09:40:35.917" v="2" actId="2696"/>
        <pc:sldMkLst>
          <pc:docMk/>
          <pc:sldMk cId="0" sldId="266"/>
        </pc:sldMkLst>
      </pc:sldChg>
      <pc:sldChg chg="del">
        <pc:chgData name="Marianne Almbakk" userId="0d24840a-5b8a-4ce0-9992-b9cc1025747b" providerId="ADAL" clId="{DD13FD62-1642-450C-86D8-A57A0F31F365}" dt="2023-12-13T09:40:35.917" v="2" actId="2696"/>
        <pc:sldMkLst>
          <pc:docMk/>
          <pc:sldMk cId="0" sldId="268"/>
        </pc:sldMkLst>
      </pc:sldChg>
      <pc:sldChg chg="del">
        <pc:chgData name="Marianne Almbakk" userId="0d24840a-5b8a-4ce0-9992-b9cc1025747b" providerId="ADAL" clId="{DD13FD62-1642-450C-86D8-A57A0F31F365}" dt="2023-12-13T09:40:35.917" v="2" actId="2696"/>
        <pc:sldMkLst>
          <pc:docMk/>
          <pc:sldMk cId="0" sldId="269"/>
        </pc:sldMkLst>
      </pc:sldChg>
      <pc:sldChg chg="del">
        <pc:chgData name="Marianne Almbakk" userId="0d24840a-5b8a-4ce0-9992-b9cc1025747b" providerId="ADAL" clId="{DD13FD62-1642-450C-86D8-A57A0F31F365}" dt="2023-12-13T09:40:35.917" v="2" actId="2696"/>
        <pc:sldMkLst>
          <pc:docMk/>
          <pc:sldMk cId="0" sldId="270"/>
        </pc:sldMkLst>
      </pc:sldChg>
      <pc:sldChg chg="del">
        <pc:chgData name="Marianne Almbakk" userId="0d24840a-5b8a-4ce0-9992-b9cc1025747b" providerId="ADAL" clId="{DD13FD62-1642-450C-86D8-A57A0F31F365}" dt="2023-12-13T09:40:35.917" v="2" actId="2696"/>
        <pc:sldMkLst>
          <pc:docMk/>
          <pc:sldMk cId="0" sldId="271"/>
        </pc:sldMkLst>
      </pc:sldChg>
      <pc:sldChg chg="del">
        <pc:chgData name="Marianne Almbakk" userId="0d24840a-5b8a-4ce0-9992-b9cc1025747b" providerId="ADAL" clId="{DD13FD62-1642-450C-86D8-A57A0F31F365}" dt="2023-12-13T09:40:35.917" v="2" actId="2696"/>
        <pc:sldMkLst>
          <pc:docMk/>
          <pc:sldMk cId="0" sldId="278"/>
        </pc:sldMkLst>
      </pc:sldChg>
      <pc:sldChg chg="del">
        <pc:chgData name="Marianne Almbakk" userId="0d24840a-5b8a-4ce0-9992-b9cc1025747b" providerId="ADAL" clId="{DD13FD62-1642-450C-86D8-A57A0F31F365}" dt="2023-12-13T09:40:35.917" v="2" actId="2696"/>
        <pc:sldMkLst>
          <pc:docMk/>
          <pc:sldMk cId="1943057340" sldId="303"/>
        </pc:sldMkLst>
      </pc:sldChg>
      <pc:sldChg chg="del">
        <pc:chgData name="Marianne Almbakk" userId="0d24840a-5b8a-4ce0-9992-b9cc1025747b" providerId="ADAL" clId="{DD13FD62-1642-450C-86D8-A57A0F31F365}" dt="2023-12-13T09:40:35.917" v="2" actId="2696"/>
        <pc:sldMkLst>
          <pc:docMk/>
          <pc:sldMk cId="2217625513" sldId="309"/>
        </pc:sldMkLst>
      </pc:sldChg>
      <pc:sldChg chg="del">
        <pc:chgData name="Marianne Almbakk" userId="0d24840a-5b8a-4ce0-9992-b9cc1025747b" providerId="ADAL" clId="{DD13FD62-1642-450C-86D8-A57A0F31F365}" dt="2023-12-13T09:40:23.672" v="1" actId="2696"/>
        <pc:sldMkLst>
          <pc:docMk/>
          <pc:sldMk cId="1331798863" sldId="398"/>
        </pc:sldMkLst>
      </pc:sldChg>
      <pc:sldChg chg="del">
        <pc:chgData name="Marianne Almbakk" userId="0d24840a-5b8a-4ce0-9992-b9cc1025747b" providerId="ADAL" clId="{DD13FD62-1642-450C-86D8-A57A0F31F365}" dt="2023-12-13T09:40:23.672" v="1" actId="2696"/>
        <pc:sldMkLst>
          <pc:docMk/>
          <pc:sldMk cId="3871609127" sldId="399"/>
        </pc:sldMkLst>
      </pc:sldChg>
      <pc:sldChg chg="del">
        <pc:chgData name="Marianne Almbakk" userId="0d24840a-5b8a-4ce0-9992-b9cc1025747b" providerId="ADAL" clId="{DD13FD62-1642-450C-86D8-A57A0F31F365}" dt="2023-12-13T09:40:23.672" v="1" actId="2696"/>
        <pc:sldMkLst>
          <pc:docMk/>
          <pc:sldMk cId="3169265580" sldId="400"/>
        </pc:sldMkLst>
      </pc:sldChg>
      <pc:sldChg chg="del">
        <pc:chgData name="Marianne Almbakk" userId="0d24840a-5b8a-4ce0-9992-b9cc1025747b" providerId="ADAL" clId="{DD13FD62-1642-450C-86D8-A57A0F31F365}" dt="2023-12-13T09:40:23.672" v="1" actId="2696"/>
        <pc:sldMkLst>
          <pc:docMk/>
          <pc:sldMk cId="3676774376" sldId="401"/>
        </pc:sldMkLst>
      </pc:sldChg>
      <pc:sldChg chg="del">
        <pc:chgData name="Marianne Almbakk" userId="0d24840a-5b8a-4ce0-9992-b9cc1025747b" providerId="ADAL" clId="{DD13FD62-1642-450C-86D8-A57A0F31F365}" dt="2023-12-13T09:40:23.672" v="1" actId="2696"/>
        <pc:sldMkLst>
          <pc:docMk/>
          <pc:sldMk cId="3071721365" sldId="402"/>
        </pc:sldMkLst>
      </pc:sldChg>
      <pc:sldChg chg="del">
        <pc:chgData name="Marianne Almbakk" userId="0d24840a-5b8a-4ce0-9992-b9cc1025747b" providerId="ADAL" clId="{DD13FD62-1642-450C-86D8-A57A0F31F365}" dt="2023-12-13T09:40:23.672" v="1" actId="2696"/>
        <pc:sldMkLst>
          <pc:docMk/>
          <pc:sldMk cId="3130431283" sldId="403"/>
        </pc:sldMkLst>
      </pc:sldChg>
      <pc:sldChg chg="del">
        <pc:chgData name="Marianne Almbakk" userId="0d24840a-5b8a-4ce0-9992-b9cc1025747b" providerId="ADAL" clId="{DD13FD62-1642-450C-86D8-A57A0F31F365}" dt="2023-12-13T09:40:23.672" v="1" actId="2696"/>
        <pc:sldMkLst>
          <pc:docMk/>
          <pc:sldMk cId="2896783484" sldId="404"/>
        </pc:sldMkLst>
      </pc:sldChg>
      <pc:sldChg chg="del">
        <pc:chgData name="Marianne Almbakk" userId="0d24840a-5b8a-4ce0-9992-b9cc1025747b" providerId="ADAL" clId="{DD13FD62-1642-450C-86D8-A57A0F31F365}" dt="2023-12-13T09:40:23.672" v="1" actId="2696"/>
        <pc:sldMkLst>
          <pc:docMk/>
          <pc:sldMk cId="2120683598" sldId="405"/>
        </pc:sldMkLst>
      </pc:sldChg>
      <pc:sldChg chg="del">
        <pc:chgData name="Marianne Almbakk" userId="0d24840a-5b8a-4ce0-9992-b9cc1025747b" providerId="ADAL" clId="{DD13FD62-1642-450C-86D8-A57A0F31F365}" dt="2023-12-13T09:40:23.672" v="1" actId="2696"/>
        <pc:sldMkLst>
          <pc:docMk/>
          <pc:sldMk cId="203040319" sldId="406"/>
        </pc:sldMkLst>
      </pc:sldChg>
      <pc:sldChg chg="del">
        <pc:chgData name="Marianne Almbakk" userId="0d24840a-5b8a-4ce0-9992-b9cc1025747b" providerId="ADAL" clId="{DD13FD62-1642-450C-86D8-A57A0F31F365}" dt="2023-12-13T09:40:23.672" v="1" actId="2696"/>
        <pc:sldMkLst>
          <pc:docMk/>
          <pc:sldMk cId="3796164605" sldId="407"/>
        </pc:sldMkLst>
      </pc:sldChg>
      <pc:sldChg chg="del">
        <pc:chgData name="Marianne Almbakk" userId="0d24840a-5b8a-4ce0-9992-b9cc1025747b" providerId="ADAL" clId="{DD13FD62-1642-450C-86D8-A57A0F31F365}" dt="2023-12-13T09:40:23.672" v="1" actId="2696"/>
        <pc:sldMkLst>
          <pc:docMk/>
          <pc:sldMk cId="3356909456" sldId="408"/>
        </pc:sldMkLst>
      </pc:sldChg>
      <pc:sldChg chg="del">
        <pc:chgData name="Marianne Almbakk" userId="0d24840a-5b8a-4ce0-9992-b9cc1025747b" providerId="ADAL" clId="{DD13FD62-1642-450C-86D8-A57A0F31F365}" dt="2023-12-13T09:40:23.672" v="1" actId="2696"/>
        <pc:sldMkLst>
          <pc:docMk/>
          <pc:sldMk cId="110900952" sldId="409"/>
        </pc:sldMkLst>
      </pc:sldChg>
      <pc:sldChg chg="del">
        <pc:chgData name="Marianne Almbakk" userId="0d24840a-5b8a-4ce0-9992-b9cc1025747b" providerId="ADAL" clId="{DD13FD62-1642-450C-86D8-A57A0F31F365}" dt="2023-12-13T09:40:23.672" v="1" actId="2696"/>
        <pc:sldMkLst>
          <pc:docMk/>
          <pc:sldMk cId="1585589827" sldId="410"/>
        </pc:sldMkLst>
      </pc:sldChg>
      <pc:sldChg chg="del">
        <pc:chgData name="Marianne Almbakk" userId="0d24840a-5b8a-4ce0-9992-b9cc1025747b" providerId="ADAL" clId="{DD13FD62-1642-450C-86D8-A57A0F31F365}" dt="2023-12-13T09:40:23.672" v="1" actId="2696"/>
        <pc:sldMkLst>
          <pc:docMk/>
          <pc:sldMk cId="1151393600" sldId="411"/>
        </pc:sldMkLst>
      </pc:sldChg>
      <pc:sldChg chg="del">
        <pc:chgData name="Marianne Almbakk" userId="0d24840a-5b8a-4ce0-9992-b9cc1025747b" providerId="ADAL" clId="{DD13FD62-1642-450C-86D8-A57A0F31F365}" dt="2023-12-13T09:40:23.672" v="1" actId="2696"/>
        <pc:sldMkLst>
          <pc:docMk/>
          <pc:sldMk cId="3368553802" sldId="412"/>
        </pc:sldMkLst>
      </pc:sldChg>
      <pc:sldChg chg="del">
        <pc:chgData name="Marianne Almbakk" userId="0d24840a-5b8a-4ce0-9992-b9cc1025747b" providerId="ADAL" clId="{DD13FD62-1642-450C-86D8-A57A0F31F365}" dt="2023-12-13T09:40:23.672" v="1" actId="2696"/>
        <pc:sldMkLst>
          <pc:docMk/>
          <pc:sldMk cId="3002686461" sldId="413"/>
        </pc:sldMkLst>
      </pc:sldChg>
      <pc:sldChg chg="del">
        <pc:chgData name="Marianne Almbakk" userId="0d24840a-5b8a-4ce0-9992-b9cc1025747b" providerId="ADAL" clId="{DD13FD62-1642-450C-86D8-A57A0F31F365}" dt="2023-12-13T09:40:35.917" v="2" actId="2696"/>
        <pc:sldMkLst>
          <pc:docMk/>
          <pc:sldMk cId="743382338" sldId="425"/>
        </pc:sldMkLst>
      </pc:sldChg>
      <pc:sldChg chg="del">
        <pc:chgData name="Marianne Almbakk" userId="0d24840a-5b8a-4ce0-9992-b9cc1025747b" providerId="ADAL" clId="{DD13FD62-1642-450C-86D8-A57A0F31F365}" dt="2023-12-13T09:40:35.917" v="2" actId="2696"/>
        <pc:sldMkLst>
          <pc:docMk/>
          <pc:sldMk cId="2976495073" sldId="426"/>
        </pc:sldMkLst>
      </pc:sldChg>
      <pc:sldChg chg="del">
        <pc:chgData name="Marianne Almbakk" userId="0d24840a-5b8a-4ce0-9992-b9cc1025747b" providerId="ADAL" clId="{DD13FD62-1642-450C-86D8-A57A0F31F365}" dt="2023-12-13T09:40:35.917" v="2" actId="2696"/>
        <pc:sldMkLst>
          <pc:docMk/>
          <pc:sldMk cId="3330792001" sldId="427"/>
        </pc:sldMkLst>
      </pc:sldChg>
      <pc:sldChg chg="del">
        <pc:chgData name="Marianne Almbakk" userId="0d24840a-5b8a-4ce0-9992-b9cc1025747b" providerId="ADAL" clId="{DD13FD62-1642-450C-86D8-A57A0F31F365}" dt="2023-12-13T09:40:35.917" v="2" actId="2696"/>
        <pc:sldMkLst>
          <pc:docMk/>
          <pc:sldMk cId="2869937930" sldId="428"/>
        </pc:sldMkLst>
      </pc:sldChg>
      <pc:sldChg chg="del">
        <pc:chgData name="Marianne Almbakk" userId="0d24840a-5b8a-4ce0-9992-b9cc1025747b" providerId="ADAL" clId="{DD13FD62-1642-450C-86D8-A57A0F31F365}" dt="2023-12-13T09:40:35.917" v="2" actId="2696"/>
        <pc:sldMkLst>
          <pc:docMk/>
          <pc:sldMk cId="203064508" sldId="429"/>
        </pc:sldMkLst>
      </pc:sldChg>
      <pc:sldChg chg="del">
        <pc:chgData name="Marianne Almbakk" userId="0d24840a-5b8a-4ce0-9992-b9cc1025747b" providerId="ADAL" clId="{DD13FD62-1642-450C-86D8-A57A0F31F365}" dt="2023-12-13T09:40:35.917" v="2" actId="2696"/>
        <pc:sldMkLst>
          <pc:docMk/>
          <pc:sldMk cId="3581647901" sldId="430"/>
        </pc:sldMkLst>
      </pc:sldChg>
      <pc:sldChg chg="del">
        <pc:chgData name="Marianne Almbakk" userId="0d24840a-5b8a-4ce0-9992-b9cc1025747b" providerId="ADAL" clId="{DD13FD62-1642-450C-86D8-A57A0F31F365}" dt="2023-12-13T09:40:35.917" v="2" actId="2696"/>
        <pc:sldMkLst>
          <pc:docMk/>
          <pc:sldMk cId="1455209601" sldId="431"/>
        </pc:sldMkLst>
      </pc:sldChg>
      <pc:sldChg chg="del">
        <pc:chgData name="Marianne Almbakk" userId="0d24840a-5b8a-4ce0-9992-b9cc1025747b" providerId="ADAL" clId="{DD13FD62-1642-450C-86D8-A57A0F31F365}" dt="2023-12-13T09:40:35.917" v="2" actId="2696"/>
        <pc:sldMkLst>
          <pc:docMk/>
          <pc:sldMk cId="3878873512" sldId="432"/>
        </pc:sldMkLst>
      </pc:sldChg>
      <pc:sldChg chg="del">
        <pc:chgData name="Marianne Almbakk" userId="0d24840a-5b8a-4ce0-9992-b9cc1025747b" providerId="ADAL" clId="{DD13FD62-1642-450C-86D8-A57A0F31F365}" dt="2023-12-13T09:40:35.917" v="2" actId="2696"/>
        <pc:sldMkLst>
          <pc:docMk/>
          <pc:sldMk cId="2385323549" sldId="433"/>
        </pc:sldMkLst>
      </pc:sldChg>
      <pc:sldChg chg="del">
        <pc:chgData name="Marianne Almbakk" userId="0d24840a-5b8a-4ce0-9992-b9cc1025747b" providerId="ADAL" clId="{DD13FD62-1642-450C-86D8-A57A0F31F365}" dt="2023-12-13T09:40:35.917" v="2" actId="2696"/>
        <pc:sldMkLst>
          <pc:docMk/>
          <pc:sldMk cId="2900763097" sldId="434"/>
        </pc:sldMkLst>
      </pc:sldChg>
      <pc:sldChg chg="del">
        <pc:chgData name="Marianne Almbakk" userId="0d24840a-5b8a-4ce0-9992-b9cc1025747b" providerId="ADAL" clId="{DD13FD62-1642-450C-86D8-A57A0F31F365}" dt="2023-12-13T09:40:35.917" v="2" actId="2696"/>
        <pc:sldMkLst>
          <pc:docMk/>
          <pc:sldMk cId="2308576727" sldId="435"/>
        </pc:sldMkLst>
      </pc:sldChg>
      <pc:sldChg chg="del">
        <pc:chgData name="Marianne Almbakk" userId="0d24840a-5b8a-4ce0-9992-b9cc1025747b" providerId="ADAL" clId="{DD13FD62-1642-450C-86D8-A57A0F31F365}" dt="2023-12-13T09:40:35.917" v="2" actId="2696"/>
        <pc:sldMkLst>
          <pc:docMk/>
          <pc:sldMk cId="2401280071" sldId="436"/>
        </pc:sldMkLst>
      </pc:sldChg>
      <pc:sldChg chg="del">
        <pc:chgData name="Marianne Almbakk" userId="0d24840a-5b8a-4ce0-9992-b9cc1025747b" providerId="ADAL" clId="{DD13FD62-1642-450C-86D8-A57A0F31F365}" dt="2023-12-13T09:40:35.917" v="2" actId="2696"/>
        <pc:sldMkLst>
          <pc:docMk/>
          <pc:sldMk cId="1722027130" sldId="443"/>
        </pc:sldMkLst>
      </pc:sldChg>
      <pc:sldChg chg="del">
        <pc:chgData name="Marianne Almbakk" userId="0d24840a-5b8a-4ce0-9992-b9cc1025747b" providerId="ADAL" clId="{DD13FD62-1642-450C-86D8-A57A0F31F365}" dt="2023-12-13T09:40:35.917" v="2" actId="2696"/>
        <pc:sldMkLst>
          <pc:docMk/>
          <pc:sldMk cId="2204924578" sldId="1102"/>
        </pc:sldMkLst>
      </pc:sldChg>
      <pc:sldChg chg="del">
        <pc:chgData name="Marianne Almbakk" userId="0d24840a-5b8a-4ce0-9992-b9cc1025747b" providerId="ADAL" clId="{DD13FD62-1642-450C-86D8-A57A0F31F365}" dt="2023-12-13T09:40:35.917" v="2" actId="2696"/>
        <pc:sldMkLst>
          <pc:docMk/>
          <pc:sldMk cId="2049022387" sldId="1103"/>
        </pc:sldMkLst>
      </pc:sldChg>
      <pc:sldChg chg="del">
        <pc:chgData name="Marianne Almbakk" userId="0d24840a-5b8a-4ce0-9992-b9cc1025747b" providerId="ADAL" clId="{DD13FD62-1642-450C-86D8-A57A0F31F365}" dt="2023-12-13T09:40:35.917" v="2" actId="2696"/>
        <pc:sldMkLst>
          <pc:docMk/>
          <pc:sldMk cId="2024921394" sldId="1104"/>
        </pc:sldMkLst>
      </pc:sldChg>
      <pc:sldChg chg="del">
        <pc:chgData name="Marianne Almbakk" userId="0d24840a-5b8a-4ce0-9992-b9cc1025747b" providerId="ADAL" clId="{DD13FD62-1642-450C-86D8-A57A0F31F365}" dt="2023-12-13T09:40:35.917" v="2" actId="2696"/>
        <pc:sldMkLst>
          <pc:docMk/>
          <pc:sldMk cId="1197344965" sldId="1105"/>
        </pc:sldMkLst>
      </pc:sldChg>
      <pc:sldChg chg="del">
        <pc:chgData name="Marianne Almbakk" userId="0d24840a-5b8a-4ce0-9992-b9cc1025747b" providerId="ADAL" clId="{DD13FD62-1642-450C-86D8-A57A0F31F365}" dt="2023-12-13T09:40:35.917" v="2" actId="2696"/>
        <pc:sldMkLst>
          <pc:docMk/>
          <pc:sldMk cId="2305714909" sldId="1158"/>
        </pc:sldMkLst>
      </pc:sldChg>
      <pc:sldChg chg="del">
        <pc:chgData name="Marianne Almbakk" userId="0d24840a-5b8a-4ce0-9992-b9cc1025747b" providerId="ADAL" clId="{DD13FD62-1642-450C-86D8-A57A0F31F365}" dt="2023-12-13T09:40:35.917" v="2" actId="2696"/>
        <pc:sldMkLst>
          <pc:docMk/>
          <pc:sldMk cId="2394430062" sldId="1160"/>
        </pc:sldMkLst>
      </pc:sldChg>
      <pc:sldChg chg="del">
        <pc:chgData name="Marianne Almbakk" userId="0d24840a-5b8a-4ce0-9992-b9cc1025747b" providerId="ADAL" clId="{DD13FD62-1642-450C-86D8-A57A0F31F365}" dt="2023-12-13T09:40:35.917" v="2" actId="2696"/>
        <pc:sldMkLst>
          <pc:docMk/>
          <pc:sldMk cId="3619413612" sldId="1161"/>
        </pc:sldMkLst>
      </pc:sldChg>
      <pc:sldChg chg="del">
        <pc:chgData name="Marianne Almbakk" userId="0d24840a-5b8a-4ce0-9992-b9cc1025747b" providerId="ADAL" clId="{DD13FD62-1642-450C-86D8-A57A0F31F365}" dt="2023-12-13T09:40:35.917" v="2" actId="2696"/>
        <pc:sldMkLst>
          <pc:docMk/>
          <pc:sldMk cId="882226937" sldId="1165"/>
        </pc:sldMkLst>
      </pc:sldChg>
      <pc:sldChg chg="del">
        <pc:chgData name="Marianne Almbakk" userId="0d24840a-5b8a-4ce0-9992-b9cc1025747b" providerId="ADAL" clId="{DD13FD62-1642-450C-86D8-A57A0F31F365}" dt="2023-12-13T09:40:35.917" v="2" actId="2696"/>
        <pc:sldMkLst>
          <pc:docMk/>
          <pc:sldMk cId="2572407365" sldId="1166"/>
        </pc:sldMkLst>
      </pc:sldChg>
      <pc:sldChg chg="del">
        <pc:chgData name="Marianne Almbakk" userId="0d24840a-5b8a-4ce0-9992-b9cc1025747b" providerId="ADAL" clId="{DD13FD62-1642-450C-86D8-A57A0F31F365}" dt="2023-12-13T09:40:35.917" v="2" actId="2696"/>
        <pc:sldMkLst>
          <pc:docMk/>
          <pc:sldMk cId="3711200981" sldId="1167"/>
        </pc:sldMkLst>
      </pc:sldChg>
      <pc:sldChg chg="del">
        <pc:chgData name="Marianne Almbakk" userId="0d24840a-5b8a-4ce0-9992-b9cc1025747b" providerId="ADAL" clId="{DD13FD62-1642-450C-86D8-A57A0F31F365}" dt="2023-12-13T09:40:35.917" v="2" actId="2696"/>
        <pc:sldMkLst>
          <pc:docMk/>
          <pc:sldMk cId="2342850078" sldId="1168"/>
        </pc:sldMkLst>
      </pc:sldChg>
      <pc:sldChg chg="del">
        <pc:chgData name="Marianne Almbakk" userId="0d24840a-5b8a-4ce0-9992-b9cc1025747b" providerId="ADAL" clId="{DD13FD62-1642-450C-86D8-A57A0F31F365}" dt="2023-12-13T09:40:35.917" v="2" actId="2696"/>
        <pc:sldMkLst>
          <pc:docMk/>
          <pc:sldMk cId="3853025178" sldId="1169"/>
        </pc:sldMkLst>
      </pc:sldChg>
      <pc:sldChg chg="del">
        <pc:chgData name="Marianne Almbakk" userId="0d24840a-5b8a-4ce0-9992-b9cc1025747b" providerId="ADAL" clId="{DD13FD62-1642-450C-86D8-A57A0F31F365}" dt="2023-12-13T09:40:35.917" v="2" actId="2696"/>
        <pc:sldMkLst>
          <pc:docMk/>
          <pc:sldMk cId="1178707258" sldId="1170"/>
        </pc:sldMkLst>
      </pc:sldChg>
      <pc:sldChg chg="del">
        <pc:chgData name="Marianne Almbakk" userId="0d24840a-5b8a-4ce0-9992-b9cc1025747b" providerId="ADAL" clId="{DD13FD62-1642-450C-86D8-A57A0F31F365}" dt="2023-12-13T09:40:09.481" v="0" actId="2696"/>
        <pc:sldMkLst>
          <pc:docMk/>
          <pc:sldMk cId="763798433" sldId="1171"/>
        </pc:sldMkLst>
      </pc:sldChg>
      <pc:sldChg chg="del">
        <pc:chgData name="Marianne Almbakk" userId="0d24840a-5b8a-4ce0-9992-b9cc1025747b" providerId="ADAL" clId="{DD13FD62-1642-450C-86D8-A57A0F31F365}" dt="2023-12-13T09:40:35.917" v="2" actId="2696"/>
        <pc:sldMkLst>
          <pc:docMk/>
          <pc:sldMk cId="0" sldId="1172"/>
        </pc:sldMkLst>
      </pc:sldChg>
      <pc:sldChg chg="del">
        <pc:chgData name="Marianne Almbakk" userId="0d24840a-5b8a-4ce0-9992-b9cc1025747b" providerId="ADAL" clId="{DD13FD62-1642-450C-86D8-A57A0F31F365}" dt="2023-12-13T09:40:35.917" v="2" actId="2696"/>
        <pc:sldMkLst>
          <pc:docMk/>
          <pc:sldMk cId="0" sldId="1173"/>
        </pc:sldMkLst>
      </pc:sldChg>
      <pc:sldChg chg="del">
        <pc:chgData name="Marianne Almbakk" userId="0d24840a-5b8a-4ce0-9992-b9cc1025747b" providerId="ADAL" clId="{DD13FD62-1642-450C-86D8-A57A0F31F365}" dt="2023-12-13T09:40:35.917" v="2" actId="2696"/>
        <pc:sldMkLst>
          <pc:docMk/>
          <pc:sldMk cId="4286221099" sldId="1174"/>
        </pc:sldMkLst>
      </pc:sldChg>
      <pc:sldMasterChg chg="del delSldLayout">
        <pc:chgData name="Marianne Almbakk" userId="0d24840a-5b8a-4ce0-9992-b9cc1025747b" providerId="ADAL" clId="{DD13FD62-1642-450C-86D8-A57A0F31F365}" dt="2023-12-13T09:40:35.917" v="2" actId="2696"/>
        <pc:sldMasterMkLst>
          <pc:docMk/>
          <pc:sldMasterMk cId="3288620640" sldId="2147483652"/>
        </pc:sldMasterMkLst>
        <pc:sldLayoutChg chg="del">
          <pc:chgData name="Marianne Almbakk" userId="0d24840a-5b8a-4ce0-9992-b9cc1025747b" providerId="ADAL" clId="{DD13FD62-1642-450C-86D8-A57A0F31F365}" dt="2023-12-13T09:40:35.917" v="2" actId="2696"/>
          <pc:sldLayoutMkLst>
            <pc:docMk/>
            <pc:sldMasterMk cId="3288620640" sldId="2147483652"/>
            <pc:sldLayoutMk cId="2288015887" sldId="2147483653"/>
          </pc:sldLayoutMkLst>
        </pc:sldLayoutChg>
        <pc:sldLayoutChg chg="del">
          <pc:chgData name="Marianne Almbakk" userId="0d24840a-5b8a-4ce0-9992-b9cc1025747b" providerId="ADAL" clId="{DD13FD62-1642-450C-86D8-A57A0F31F365}" dt="2023-12-13T09:40:35.917" v="2" actId="2696"/>
          <pc:sldLayoutMkLst>
            <pc:docMk/>
            <pc:sldMasterMk cId="3288620640" sldId="2147483652"/>
            <pc:sldLayoutMk cId="818484056" sldId="2147483654"/>
          </pc:sldLayoutMkLst>
        </pc:sldLayoutChg>
        <pc:sldLayoutChg chg="del">
          <pc:chgData name="Marianne Almbakk" userId="0d24840a-5b8a-4ce0-9992-b9cc1025747b" providerId="ADAL" clId="{DD13FD62-1642-450C-86D8-A57A0F31F365}" dt="2023-12-13T09:40:35.917" v="2" actId="2696"/>
          <pc:sldLayoutMkLst>
            <pc:docMk/>
            <pc:sldMasterMk cId="3288620640" sldId="2147483652"/>
            <pc:sldLayoutMk cId="3345988755" sldId="2147483655"/>
          </pc:sldLayoutMkLst>
        </pc:sldLayoutChg>
        <pc:sldLayoutChg chg="del">
          <pc:chgData name="Marianne Almbakk" userId="0d24840a-5b8a-4ce0-9992-b9cc1025747b" providerId="ADAL" clId="{DD13FD62-1642-450C-86D8-A57A0F31F365}" dt="2023-12-13T09:40:35.917" v="2" actId="2696"/>
          <pc:sldLayoutMkLst>
            <pc:docMk/>
            <pc:sldMasterMk cId="3288620640" sldId="2147483652"/>
            <pc:sldLayoutMk cId="3540997421" sldId="2147483656"/>
          </pc:sldLayoutMkLst>
        </pc:sldLayoutChg>
        <pc:sldLayoutChg chg="del">
          <pc:chgData name="Marianne Almbakk" userId="0d24840a-5b8a-4ce0-9992-b9cc1025747b" providerId="ADAL" clId="{DD13FD62-1642-450C-86D8-A57A0F31F365}" dt="2023-12-13T09:40:35.917" v="2" actId="2696"/>
          <pc:sldLayoutMkLst>
            <pc:docMk/>
            <pc:sldMasterMk cId="3288620640" sldId="2147483652"/>
            <pc:sldLayoutMk cId="3575331618" sldId="2147483657"/>
          </pc:sldLayoutMkLst>
        </pc:sldLayoutChg>
        <pc:sldLayoutChg chg="del">
          <pc:chgData name="Marianne Almbakk" userId="0d24840a-5b8a-4ce0-9992-b9cc1025747b" providerId="ADAL" clId="{DD13FD62-1642-450C-86D8-A57A0F31F365}" dt="2023-12-13T09:40:35.917" v="2" actId="2696"/>
          <pc:sldLayoutMkLst>
            <pc:docMk/>
            <pc:sldMasterMk cId="3288620640" sldId="2147483652"/>
            <pc:sldLayoutMk cId="1128900749" sldId="2147483658"/>
          </pc:sldLayoutMkLst>
        </pc:sldLayoutChg>
        <pc:sldLayoutChg chg="del">
          <pc:chgData name="Marianne Almbakk" userId="0d24840a-5b8a-4ce0-9992-b9cc1025747b" providerId="ADAL" clId="{DD13FD62-1642-450C-86D8-A57A0F31F365}" dt="2023-12-13T09:40:35.917" v="2" actId="2696"/>
          <pc:sldLayoutMkLst>
            <pc:docMk/>
            <pc:sldMasterMk cId="3288620640" sldId="2147483652"/>
            <pc:sldLayoutMk cId="3646876847" sldId="2147483659"/>
          </pc:sldLayoutMkLst>
        </pc:sldLayoutChg>
        <pc:sldLayoutChg chg="del">
          <pc:chgData name="Marianne Almbakk" userId="0d24840a-5b8a-4ce0-9992-b9cc1025747b" providerId="ADAL" clId="{DD13FD62-1642-450C-86D8-A57A0F31F365}" dt="2023-12-13T09:40:35.917" v="2" actId="2696"/>
          <pc:sldLayoutMkLst>
            <pc:docMk/>
            <pc:sldMasterMk cId="3288620640" sldId="2147483652"/>
            <pc:sldLayoutMk cId="775431758" sldId="2147483660"/>
          </pc:sldLayoutMkLst>
        </pc:sldLayoutChg>
        <pc:sldLayoutChg chg="del">
          <pc:chgData name="Marianne Almbakk" userId="0d24840a-5b8a-4ce0-9992-b9cc1025747b" providerId="ADAL" clId="{DD13FD62-1642-450C-86D8-A57A0F31F365}" dt="2023-12-13T09:40:35.917" v="2" actId="2696"/>
          <pc:sldLayoutMkLst>
            <pc:docMk/>
            <pc:sldMasterMk cId="3288620640" sldId="2147483652"/>
            <pc:sldLayoutMk cId="2580710232" sldId="2147483661"/>
          </pc:sldLayoutMkLst>
        </pc:sldLayoutChg>
        <pc:sldLayoutChg chg="del">
          <pc:chgData name="Marianne Almbakk" userId="0d24840a-5b8a-4ce0-9992-b9cc1025747b" providerId="ADAL" clId="{DD13FD62-1642-450C-86D8-A57A0F31F365}" dt="2023-12-13T09:40:35.917" v="2" actId="2696"/>
          <pc:sldLayoutMkLst>
            <pc:docMk/>
            <pc:sldMasterMk cId="3288620640" sldId="2147483652"/>
            <pc:sldLayoutMk cId="2169513354" sldId="2147483662"/>
          </pc:sldLayoutMkLst>
        </pc:sldLayoutChg>
        <pc:sldLayoutChg chg="del">
          <pc:chgData name="Marianne Almbakk" userId="0d24840a-5b8a-4ce0-9992-b9cc1025747b" providerId="ADAL" clId="{DD13FD62-1642-450C-86D8-A57A0F31F365}" dt="2023-12-13T09:40:35.917" v="2" actId="2696"/>
          <pc:sldLayoutMkLst>
            <pc:docMk/>
            <pc:sldMasterMk cId="3288620640" sldId="2147483652"/>
            <pc:sldLayoutMk cId="2624921905" sldId="2147483663"/>
          </pc:sldLayoutMkLst>
        </pc:sldLayoutChg>
      </pc:sldMasterChg>
      <pc:sldMasterChg chg="del delSldLayout">
        <pc:chgData name="Marianne Almbakk" userId="0d24840a-5b8a-4ce0-9992-b9cc1025747b" providerId="ADAL" clId="{DD13FD62-1642-450C-86D8-A57A0F31F365}" dt="2023-12-13T09:40:35.917" v="2" actId="2696"/>
        <pc:sldMasterMkLst>
          <pc:docMk/>
          <pc:sldMasterMk cId="1534261617" sldId="2147483666"/>
        </pc:sldMasterMkLst>
        <pc:sldLayoutChg chg="del">
          <pc:chgData name="Marianne Almbakk" userId="0d24840a-5b8a-4ce0-9992-b9cc1025747b" providerId="ADAL" clId="{DD13FD62-1642-450C-86D8-A57A0F31F365}" dt="2023-12-13T09:40:35.917" v="2" actId="2696"/>
          <pc:sldLayoutMkLst>
            <pc:docMk/>
            <pc:sldMasterMk cId="1534261617" sldId="2147483666"/>
            <pc:sldLayoutMk cId="100717776" sldId="2147483667"/>
          </pc:sldLayoutMkLst>
        </pc:sldLayoutChg>
        <pc:sldLayoutChg chg="del">
          <pc:chgData name="Marianne Almbakk" userId="0d24840a-5b8a-4ce0-9992-b9cc1025747b" providerId="ADAL" clId="{DD13FD62-1642-450C-86D8-A57A0F31F365}" dt="2023-12-13T09:40:35.917" v="2" actId="2696"/>
          <pc:sldLayoutMkLst>
            <pc:docMk/>
            <pc:sldMasterMk cId="1534261617" sldId="2147483666"/>
            <pc:sldLayoutMk cId="177511688" sldId="2147483668"/>
          </pc:sldLayoutMkLst>
        </pc:sldLayoutChg>
        <pc:sldLayoutChg chg="del">
          <pc:chgData name="Marianne Almbakk" userId="0d24840a-5b8a-4ce0-9992-b9cc1025747b" providerId="ADAL" clId="{DD13FD62-1642-450C-86D8-A57A0F31F365}" dt="2023-12-13T09:40:35.917" v="2" actId="2696"/>
          <pc:sldLayoutMkLst>
            <pc:docMk/>
            <pc:sldMasterMk cId="1534261617" sldId="2147483666"/>
            <pc:sldLayoutMk cId="760127478" sldId="2147483669"/>
          </pc:sldLayoutMkLst>
        </pc:sldLayoutChg>
        <pc:sldLayoutChg chg="del">
          <pc:chgData name="Marianne Almbakk" userId="0d24840a-5b8a-4ce0-9992-b9cc1025747b" providerId="ADAL" clId="{DD13FD62-1642-450C-86D8-A57A0F31F365}" dt="2023-12-13T09:40:35.917" v="2" actId="2696"/>
          <pc:sldLayoutMkLst>
            <pc:docMk/>
            <pc:sldMasterMk cId="1534261617" sldId="2147483666"/>
            <pc:sldLayoutMk cId="3125057544" sldId="2147483670"/>
          </pc:sldLayoutMkLst>
        </pc:sldLayoutChg>
        <pc:sldLayoutChg chg="del">
          <pc:chgData name="Marianne Almbakk" userId="0d24840a-5b8a-4ce0-9992-b9cc1025747b" providerId="ADAL" clId="{DD13FD62-1642-450C-86D8-A57A0F31F365}" dt="2023-12-13T09:40:35.917" v="2" actId="2696"/>
          <pc:sldLayoutMkLst>
            <pc:docMk/>
            <pc:sldMasterMk cId="1534261617" sldId="2147483666"/>
            <pc:sldLayoutMk cId="904628988" sldId="2147483671"/>
          </pc:sldLayoutMkLst>
        </pc:sldLayoutChg>
        <pc:sldLayoutChg chg="del">
          <pc:chgData name="Marianne Almbakk" userId="0d24840a-5b8a-4ce0-9992-b9cc1025747b" providerId="ADAL" clId="{DD13FD62-1642-450C-86D8-A57A0F31F365}" dt="2023-12-13T09:40:35.917" v="2" actId="2696"/>
          <pc:sldLayoutMkLst>
            <pc:docMk/>
            <pc:sldMasterMk cId="1534261617" sldId="2147483666"/>
            <pc:sldLayoutMk cId="2911747766" sldId="2147483672"/>
          </pc:sldLayoutMkLst>
        </pc:sldLayoutChg>
        <pc:sldLayoutChg chg="del">
          <pc:chgData name="Marianne Almbakk" userId="0d24840a-5b8a-4ce0-9992-b9cc1025747b" providerId="ADAL" clId="{DD13FD62-1642-450C-86D8-A57A0F31F365}" dt="2023-12-13T09:40:35.917" v="2" actId="2696"/>
          <pc:sldLayoutMkLst>
            <pc:docMk/>
            <pc:sldMasterMk cId="1534261617" sldId="2147483666"/>
            <pc:sldLayoutMk cId="684924166" sldId="2147483673"/>
          </pc:sldLayoutMkLst>
        </pc:sldLayoutChg>
        <pc:sldLayoutChg chg="del">
          <pc:chgData name="Marianne Almbakk" userId="0d24840a-5b8a-4ce0-9992-b9cc1025747b" providerId="ADAL" clId="{DD13FD62-1642-450C-86D8-A57A0F31F365}" dt="2023-12-13T09:40:35.917" v="2" actId="2696"/>
          <pc:sldLayoutMkLst>
            <pc:docMk/>
            <pc:sldMasterMk cId="1534261617" sldId="2147483666"/>
            <pc:sldLayoutMk cId="1383047827" sldId="2147483674"/>
          </pc:sldLayoutMkLst>
        </pc:sldLayoutChg>
        <pc:sldLayoutChg chg="del">
          <pc:chgData name="Marianne Almbakk" userId="0d24840a-5b8a-4ce0-9992-b9cc1025747b" providerId="ADAL" clId="{DD13FD62-1642-450C-86D8-A57A0F31F365}" dt="2023-12-13T09:40:35.917" v="2" actId="2696"/>
          <pc:sldLayoutMkLst>
            <pc:docMk/>
            <pc:sldMasterMk cId="1534261617" sldId="2147483666"/>
            <pc:sldLayoutMk cId="3216252576" sldId="2147483675"/>
          </pc:sldLayoutMkLst>
        </pc:sldLayoutChg>
        <pc:sldLayoutChg chg="del">
          <pc:chgData name="Marianne Almbakk" userId="0d24840a-5b8a-4ce0-9992-b9cc1025747b" providerId="ADAL" clId="{DD13FD62-1642-450C-86D8-A57A0F31F365}" dt="2023-12-13T09:40:35.917" v="2" actId="2696"/>
          <pc:sldLayoutMkLst>
            <pc:docMk/>
            <pc:sldMasterMk cId="1534261617" sldId="2147483666"/>
            <pc:sldLayoutMk cId="3839258874" sldId="2147483676"/>
          </pc:sldLayoutMkLst>
        </pc:sldLayoutChg>
        <pc:sldLayoutChg chg="del">
          <pc:chgData name="Marianne Almbakk" userId="0d24840a-5b8a-4ce0-9992-b9cc1025747b" providerId="ADAL" clId="{DD13FD62-1642-450C-86D8-A57A0F31F365}" dt="2023-12-13T09:40:35.917" v="2" actId="2696"/>
          <pc:sldLayoutMkLst>
            <pc:docMk/>
            <pc:sldMasterMk cId="1534261617" sldId="2147483666"/>
            <pc:sldLayoutMk cId="3079243550" sldId="2147483677"/>
          </pc:sldLayoutMkLst>
        </pc:sldLayoutChg>
        <pc:sldLayoutChg chg="del">
          <pc:chgData name="Marianne Almbakk" userId="0d24840a-5b8a-4ce0-9992-b9cc1025747b" providerId="ADAL" clId="{DD13FD62-1642-450C-86D8-A57A0F31F365}" dt="2023-12-13T09:40:35.917" v="2" actId="2696"/>
          <pc:sldLayoutMkLst>
            <pc:docMk/>
            <pc:sldMasterMk cId="1534261617" sldId="2147483666"/>
            <pc:sldLayoutMk cId="1090039929" sldId="2147483678"/>
          </pc:sldLayoutMkLst>
        </pc:sldLayoutChg>
        <pc:sldLayoutChg chg="del">
          <pc:chgData name="Marianne Almbakk" userId="0d24840a-5b8a-4ce0-9992-b9cc1025747b" providerId="ADAL" clId="{DD13FD62-1642-450C-86D8-A57A0F31F365}" dt="2023-12-13T09:40:35.917" v="2" actId="2696"/>
          <pc:sldLayoutMkLst>
            <pc:docMk/>
            <pc:sldMasterMk cId="1534261617" sldId="2147483666"/>
            <pc:sldLayoutMk cId="3660291365" sldId="2147483679"/>
          </pc:sldLayoutMkLst>
        </pc:sldLayoutChg>
        <pc:sldLayoutChg chg="del">
          <pc:chgData name="Marianne Almbakk" userId="0d24840a-5b8a-4ce0-9992-b9cc1025747b" providerId="ADAL" clId="{DD13FD62-1642-450C-86D8-A57A0F31F365}" dt="2023-12-13T09:40:35.917" v="2" actId="2696"/>
          <pc:sldLayoutMkLst>
            <pc:docMk/>
            <pc:sldMasterMk cId="1534261617" sldId="2147483666"/>
            <pc:sldLayoutMk cId="1009950306" sldId="214748368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dirty="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E3D14D-108D-DA49-ADF2-20FD4839C7E6}" type="datetimeFigureOut">
              <a:rPr lang="nb-NO" smtClean="0"/>
              <a:t>13.12.2023</a:t>
            </a:fld>
            <a:endParaRPr lang="nb-NO" dirty="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dirty="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0F1B15-0B0A-FB4E-95E9-0B5F10908BE3}" type="slidenum">
              <a:rPr lang="nb-NO" smtClean="0"/>
              <a:t>‹#›</a:t>
            </a:fld>
            <a:endParaRPr lang="nb-NO" dirty="0"/>
          </a:p>
        </p:txBody>
      </p:sp>
    </p:spTree>
    <p:extLst>
      <p:ext uri="{BB962C8B-B14F-4D97-AF65-F5344CB8AC3E}">
        <p14:creationId xmlns:p14="http://schemas.microsoft.com/office/powerpoint/2010/main" val="1518025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kompetansenorge.no/kvalitet-i-karriere/etikk/etiske-retningslinjer-for-karriereveiledning/"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kompetansenorge.no/kvalitet-i-karriere/etikk/Etisk-refleksjonsmodell/"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1</a:t>
            </a:fld>
            <a:endParaRPr lang="nb-NO" dirty="0"/>
          </a:p>
        </p:txBody>
      </p:sp>
    </p:spTree>
    <p:extLst>
      <p:ext uri="{BB962C8B-B14F-4D97-AF65-F5344CB8AC3E}">
        <p14:creationId xmlns:p14="http://schemas.microsoft.com/office/powerpoint/2010/main" val="4180024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noProof="0" dirty="0"/>
              <a:t>Hensikten med "Modell for etisk refleksjon" er at den skal bidra til struktur og systematikk når en etisk utfordring skal drøftes. Det anbefales at refleksjonsmodellen blir brukt i felleskap med kolleger, men den kan også fint brukes dersom en har behov for å reflektere individuelt. Tanken med modellen er at en går «skritt for skritt» igjennom modellen, og drøfter de spørsmålene som genereres av hvert enkelt perspektiv i modellen.</a:t>
            </a:r>
            <a:endParaRPr lang="nb-NO" noProof="0" dirty="0">
              <a:cs typeface="Calibri" panose="020F0502020204030204"/>
            </a:endParaRPr>
          </a:p>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10</a:t>
            </a:fld>
            <a:endParaRPr lang="nb-NO" dirty="0"/>
          </a:p>
        </p:txBody>
      </p:sp>
    </p:spTree>
    <p:extLst>
      <p:ext uri="{BB962C8B-B14F-4D97-AF65-F5344CB8AC3E}">
        <p14:creationId xmlns:p14="http://schemas.microsoft.com/office/powerpoint/2010/main" val="1062091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fontAlgn="base"/>
            <a:r>
              <a:rPr lang="nb-NO" b="0" i="0" dirty="0" err="1">
                <a:solidFill>
                  <a:srgbClr val="000000"/>
                </a:solidFill>
                <a:effectLst/>
                <a:latin typeface="Source Sans Pro" panose="020B0503030403020204" pitchFamily="34" charset="0"/>
              </a:rPr>
              <a:t>Etikkort</a:t>
            </a:r>
            <a:r>
              <a:rPr lang="nb-NO" b="0" i="0" dirty="0">
                <a:solidFill>
                  <a:srgbClr val="000000"/>
                </a:solidFill>
                <a:effectLst/>
                <a:latin typeface="Source Sans Pro" panose="020B0503030403020204" pitchFamily="34" charset="0"/>
              </a:rPr>
              <a:t> skal stimulere til etisk refleksjon. Kortene gir nye innganger til å tenke over og snakke om etikk i karriereveiledning. De kan inngå som en del av strukturert og systematisk arbeid med etikk.</a:t>
            </a:r>
          </a:p>
          <a:p>
            <a:pPr algn="l" fontAlgn="base"/>
            <a:r>
              <a:rPr lang="nb-NO" b="0" i="0" dirty="0">
                <a:solidFill>
                  <a:srgbClr val="000000"/>
                </a:solidFill>
                <a:effectLst/>
                <a:latin typeface="Source Sans Pro" panose="020B0503030403020204" pitchFamily="34" charset="0"/>
              </a:rPr>
              <a:t>Etikkortene kan brukes både når du vil reflektere alene og når etikk settes på agendaen i felleskap. Kortene er ment som utgangspunkt for refleksjon og samtaler. Du/dere velger selv hvor refleksjonene skal føre deg/dere, og det finnes ingen fasitsvar. Det er ikke nødvendigvis svarene i seg selv som er målet, men refleksjonene og diskusjonene som oppstår underveis. De etiske retningslinjene for karriereveiledning og refleksjonsmodellen kan gi støtte til og strukturere refleksjonen.</a:t>
            </a:r>
          </a:p>
          <a:p>
            <a:pPr algn="l" fontAlgn="base"/>
            <a:endParaRPr lang="nb-NO" b="0" i="0" dirty="0">
              <a:solidFill>
                <a:srgbClr val="000000"/>
              </a:solidFill>
              <a:effectLst/>
              <a:latin typeface="Ubuntu"/>
            </a:endParaRPr>
          </a:p>
          <a:p>
            <a:endParaRPr lang="nb-NO" b="0" i="0" dirty="0">
              <a:solidFill>
                <a:srgbClr val="000000"/>
              </a:solidFill>
              <a:effectLst/>
              <a:latin typeface="Source Sans Pro" panose="020B0503030403020204" pitchFamily="34" charset="0"/>
            </a:endParaRPr>
          </a:p>
          <a:p>
            <a:r>
              <a:rPr lang="nb-NO" b="0" i="0" dirty="0">
                <a:solidFill>
                  <a:srgbClr val="000000"/>
                </a:solidFill>
                <a:effectLst/>
                <a:latin typeface="Source Sans Pro" panose="020B0503030403020204" pitchFamily="34" charset="0"/>
              </a:rPr>
              <a:t>Verktøyet </a:t>
            </a:r>
            <a:r>
              <a:rPr lang="nb-NO" b="0" i="0" dirty="0" err="1">
                <a:solidFill>
                  <a:srgbClr val="000000"/>
                </a:solidFill>
                <a:effectLst/>
                <a:latin typeface="Source Sans Pro" panose="020B0503030403020204" pitchFamily="34" charset="0"/>
              </a:rPr>
              <a:t>Etikkort</a:t>
            </a:r>
            <a:r>
              <a:rPr lang="nb-NO" b="0" i="0" dirty="0">
                <a:solidFill>
                  <a:srgbClr val="000000"/>
                </a:solidFill>
                <a:effectLst/>
                <a:latin typeface="Source Sans Pro" panose="020B0503030403020204" pitchFamily="34" charset="0"/>
              </a:rPr>
              <a:t> gir deg gode samtalestartere og treffende situasjonsbeskrivelser som kan brukes som utgangspunkt for egen eller felles etisk refleksjon.</a:t>
            </a:r>
          </a:p>
          <a:p>
            <a:endParaRPr lang="nb-NO" b="0" i="0" dirty="0">
              <a:solidFill>
                <a:srgbClr val="000000"/>
              </a:solidFill>
              <a:effectLst/>
              <a:latin typeface="Source Sans Pro" panose="020B0503030403020204" pitchFamily="34" charset="0"/>
            </a:endParaRPr>
          </a:p>
          <a:p>
            <a:r>
              <a:rPr lang="nb-NO" b="0" i="0" dirty="0">
                <a:solidFill>
                  <a:srgbClr val="000000"/>
                </a:solidFill>
                <a:effectLst/>
                <a:latin typeface="Source Sans Pro" panose="020B0503030403020204" pitchFamily="34" charset="0"/>
              </a:rPr>
              <a:t>Lenke: https://kik.kompetansenorge.no/etikkort#/</a:t>
            </a:r>
          </a:p>
          <a:p>
            <a:endParaRPr lang="nb-NO" b="0" i="0" dirty="0">
              <a:solidFill>
                <a:srgbClr val="000000"/>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0" i="0" dirty="0">
                <a:solidFill>
                  <a:srgbClr val="000000"/>
                </a:solidFill>
                <a:effectLst/>
                <a:latin typeface="Source Sans Pro" panose="020B0503030403020204" pitchFamily="34" charset="0"/>
              </a:rPr>
              <a:t>Etikkortene tar utgangspunkt i kjente etiske utfordringer i karriereveiledning. De fleste utfordringene og beskrivelsene skal være gjenkjennbare og aktuelle for alle som jobber med karriereveiledning, uavhengig av arbeidssted. Trekker du et kort som ikke oppleves som relevant for deg, oppfordres du til å forsøke å identifisere den etiske utfordringen. Finn ut hvilken </a:t>
            </a:r>
            <a:r>
              <a:rPr lang="nb-NO" b="0" i="0" dirty="0">
                <a:solidFill>
                  <a:srgbClr val="0F1F96"/>
                </a:solidFill>
                <a:effectLst/>
                <a:latin typeface="Source Sans Pro" panose="020B0503030403020204" pitchFamily="34" charset="0"/>
                <a:hlinkClick r:id="rId3"/>
              </a:rPr>
              <a:t>etisk retningslinje</a:t>
            </a:r>
            <a:r>
              <a:rPr lang="nb-NO" b="0" i="0" dirty="0">
                <a:solidFill>
                  <a:srgbClr val="000000"/>
                </a:solidFill>
                <a:effectLst/>
                <a:latin typeface="Source Sans Pro" panose="020B0503030403020204" pitchFamily="34" charset="0"/>
              </a:rPr>
              <a:t> som er relevant, om </a:t>
            </a:r>
            <a:r>
              <a:rPr lang="nb-NO" b="0" i="0" dirty="0">
                <a:solidFill>
                  <a:srgbClr val="0F1F96"/>
                </a:solidFill>
                <a:effectLst/>
                <a:latin typeface="Source Sans Pro" panose="020B0503030403020204" pitchFamily="34" charset="0"/>
                <a:hlinkClick r:id="rId4"/>
              </a:rPr>
              <a:t>etisk refleksjonsmodell</a:t>
            </a:r>
            <a:r>
              <a:rPr lang="nb-NO" b="0" i="0" dirty="0">
                <a:solidFill>
                  <a:srgbClr val="000000"/>
                </a:solidFill>
                <a:effectLst/>
                <a:latin typeface="Source Sans Pro" panose="020B0503030403020204" pitchFamily="34" charset="0"/>
              </a:rPr>
              <a:t> kan tilføre noe interessant og om utfordringen har noen overføringsverdi til ditt arbeid. Eller du kan kaste kortet, og trekke et nytt som du opplever som mer relevant for din etiske praksis.</a:t>
            </a:r>
          </a:p>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11</a:t>
            </a:fld>
            <a:endParaRPr lang="nb-NO" dirty="0"/>
          </a:p>
        </p:txBody>
      </p:sp>
    </p:spTree>
    <p:extLst>
      <p:ext uri="{BB962C8B-B14F-4D97-AF65-F5344CB8AC3E}">
        <p14:creationId xmlns:p14="http://schemas.microsoft.com/office/powerpoint/2010/main" val="1733998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12</a:t>
            </a:fld>
            <a:endParaRPr lang="nb-NO" dirty="0"/>
          </a:p>
        </p:txBody>
      </p:sp>
    </p:spTree>
    <p:extLst>
      <p:ext uri="{BB962C8B-B14F-4D97-AF65-F5344CB8AC3E}">
        <p14:creationId xmlns:p14="http://schemas.microsoft.com/office/powerpoint/2010/main" val="706233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er en standardpresentasjon om Nasjonalt kvalitetsrammeverk for karriereveiledning, laget av Kompetanse Norge.</a:t>
            </a:r>
          </a:p>
          <a:p>
            <a:endParaRPr lang="nb-NO" dirty="0"/>
          </a:p>
          <a:p>
            <a:r>
              <a:rPr lang="nb-NO" dirty="0"/>
              <a:t>Vi anbefaler at du setter deg godt inn i innholdet i rammeverket før du skal presentere det. Det kan du gjøre enten ved å lese fagrapporten eller bruke nettstedet Kvalitet i karriereveiledning: </a:t>
            </a:r>
          </a:p>
          <a:p>
            <a:r>
              <a:rPr lang="nb-NO" dirty="0"/>
              <a:t>https://www.kompetansenorge.no/kvalitet-i-karriere/</a:t>
            </a:r>
          </a:p>
          <a:p>
            <a:endParaRPr lang="nb-NO" dirty="0"/>
          </a:p>
          <a:p>
            <a:r>
              <a:rPr lang="nb-NO" dirty="0"/>
              <a:t>Du som skal holde en presentasjon står fritt til å bruke de arkene du ønsker presentasjonen, men arkene skal ikke redigeres. </a:t>
            </a:r>
          </a:p>
          <a:p>
            <a:r>
              <a:rPr lang="nb-NO" dirty="0"/>
              <a:t>Det er ikke anledning til å bruke illustrasjonene som ligger i denne presentasjonen i andre sammenhenger enn i forbindelse med presentasjon av rammeverket. </a:t>
            </a:r>
          </a:p>
          <a:p>
            <a:endParaRPr lang="nb-NO" dirty="0"/>
          </a:p>
          <a:p>
            <a:r>
              <a:rPr lang="nb-NO" dirty="0"/>
              <a:t>Lykke til med din presentasjon! </a:t>
            </a:r>
          </a:p>
          <a:p>
            <a:r>
              <a:rPr lang="nb-NO" dirty="0"/>
              <a:t>Ta kontakt med oss på redaktor.kik@kompetansenorge.no ved spørsmål.</a:t>
            </a:r>
          </a:p>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2</a:t>
            </a:fld>
            <a:endParaRPr lang="nb-NO" dirty="0"/>
          </a:p>
        </p:txBody>
      </p:sp>
    </p:spTree>
    <p:extLst>
      <p:ext uri="{BB962C8B-B14F-4D97-AF65-F5344CB8AC3E}">
        <p14:creationId xmlns:p14="http://schemas.microsoft.com/office/powerpoint/2010/main" val="1653164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b="0" i="0" dirty="0">
                <a:solidFill>
                  <a:srgbClr val="000000"/>
                </a:solidFill>
                <a:effectLst/>
                <a:latin typeface="Source Sans Pro" panose="020B0503030403020204" pitchFamily="34" charset="0"/>
              </a:rPr>
              <a:t>Oppdraget fra Kunnskapsdepartementet innebærer fire definerte leveranser:</a:t>
            </a:r>
          </a:p>
          <a:p>
            <a:pPr algn="l"/>
            <a:endParaRPr lang="nb-NO" b="0" i="0" dirty="0">
              <a:solidFill>
                <a:srgbClr val="000000"/>
              </a:solidFill>
              <a:effectLst/>
              <a:latin typeface="Source Sans Pro" panose="020B0503030403020204" pitchFamily="34" charset="0"/>
            </a:endParaRPr>
          </a:p>
          <a:p>
            <a:pPr algn="l">
              <a:buFont typeface="+mj-lt"/>
              <a:buAutoNum type="arabicPeriod"/>
            </a:pPr>
            <a:r>
              <a:rPr lang="nb-NO" b="0" i="0" dirty="0">
                <a:solidFill>
                  <a:srgbClr val="000000"/>
                </a:solidFill>
                <a:effectLst/>
                <a:latin typeface="Source Sans Pro" panose="020B0503030403020204" pitchFamily="34" charset="0"/>
              </a:rPr>
              <a:t>Kompetansestandarder – profesjonell karriereveiledning</a:t>
            </a:r>
          </a:p>
          <a:p>
            <a:pPr algn="l">
              <a:buFont typeface="+mj-lt"/>
              <a:buAutoNum type="arabicPeriod"/>
            </a:pPr>
            <a:r>
              <a:rPr lang="nb-NO" b="0" i="0" dirty="0">
                <a:solidFill>
                  <a:srgbClr val="000000"/>
                </a:solidFill>
                <a:effectLst/>
                <a:latin typeface="Source Sans Pro" panose="020B0503030403020204" pitchFamily="34" charset="0"/>
              </a:rPr>
              <a:t>Karrierekompetanse – læringsutbytte av karriereveiledning</a:t>
            </a:r>
          </a:p>
          <a:p>
            <a:pPr algn="l">
              <a:buFont typeface="+mj-lt"/>
              <a:buAutoNum type="arabicPeriod"/>
            </a:pPr>
            <a:r>
              <a:rPr lang="nb-NO" b="0" i="0" dirty="0">
                <a:solidFill>
                  <a:srgbClr val="000000"/>
                </a:solidFill>
                <a:effectLst/>
                <a:latin typeface="Source Sans Pro" panose="020B0503030403020204" pitchFamily="34" charset="0"/>
              </a:rPr>
              <a:t>Etikk – prinsipper og retningslinjer for god praksis</a:t>
            </a:r>
          </a:p>
          <a:p>
            <a:pPr algn="l">
              <a:buFont typeface="+mj-lt"/>
              <a:buAutoNum type="arabicPeriod"/>
            </a:pPr>
            <a:r>
              <a:rPr lang="nb-NO" b="0" i="0" dirty="0">
                <a:solidFill>
                  <a:srgbClr val="000000"/>
                </a:solidFill>
                <a:effectLst/>
                <a:latin typeface="Source Sans Pro" panose="020B0503030403020204" pitchFamily="34" charset="0"/>
              </a:rPr>
              <a:t>Kvalitetssikring – kvalitetskriterier, indikatorer, evaluering, statistikk og forskning</a:t>
            </a:r>
          </a:p>
          <a:p>
            <a:pPr algn="l"/>
            <a:endParaRPr lang="nb-NO" b="0" i="0" dirty="0">
              <a:solidFill>
                <a:srgbClr val="000000"/>
              </a:solidFill>
              <a:effectLst/>
              <a:latin typeface="Source Sans Pro" panose="020B0503030403020204" pitchFamily="34" charset="0"/>
            </a:endParaRPr>
          </a:p>
          <a:p>
            <a:pPr algn="l"/>
            <a:r>
              <a:rPr lang="nb-NO" b="0" i="0" dirty="0">
                <a:solidFill>
                  <a:srgbClr val="000000"/>
                </a:solidFill>
                <a:effectLst/>
                <a:latin typeface="Source Sans Pro" panose="020B0503030403020204" pitchFamily="34" charset="0"/>
              </a:rPr>
              <a:t>Oppdraget har som mål å utvikle et nasjonalt kvalitetsrammeverk som kan være til nytte og er relevant for kvalitetsutvikling av karriereveiledning i alle sektorer. Oppdraget innebærer et stort utviklingsarbeid, der prosessen i seg selv er viktig for å sikre involvering og forankring for implementeringsfasen.</a:t>
            </a:r>
          </a:p>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3</a:t>
            </a:fld>
            <a:endParaRPr lang="nb-NO" dirty="0"/>
          </a:p>
        </p:txBody>
      </p:sp>
    </p:spTree>
    <p:extLst>
      <p:ext uri="{BB962C8B-B14F-4D97-AF65-F5344CB8AC3E}">
        <p14:creationId xmlns:p14="http://schemas.microsoft.com/office/powerpoint/2010/main" val="746431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i="0" dirty="0">
                <a:solidFill>
                  <a:srgbClr val="000000"/>
                </a:solidFill>
                <a:effectLst/>
                <a:latin typeface="Source Sans Pro" panose="020B0503030403020204" pitchFamily="34" charset="0"/>
              </a:rPr>
              <a:t>Hvordan kan man utvikle god etisk praksis? Nøkkelen er kompetanse, etisk bevissthet og refleksjon. Et verdigrunnlag og nasjonale retningslinjer skal bidra til et felles etisk fundament for karriereveiledning. Målet er å oppmuntre til systematiske og strukturert refleksjon, og å starte samtaler om etikk i karriereveiledning.</a:t>
            </a:r>
            <a:endParaRPr lang="nb-NO" dirty="0"/>
          </a:p>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4</a:t>
            </a:fld>
            <a:endParaRPr lang="nb-NO" dirty="0"/>
          </a:p>
        </p:txBody>
      </p:sp>
    </p:spTree>
    <p:extLst>
      <p:ext uri="{BB962C8B-B14F-4D97-AF65-F5344CB8AC3E}">
        <p14:creationId xmlns:p14="http://schemas.microsoft.com/office/powerpoint/2010/main" val="2919302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err="1"/>
              <a:t>Rammene</a:t>
            </a:r>
            <a:r>
              <a:rPr lang="en-US" dirty="0"/>
              <a:t> for </a:t>
            </a:r>
            <a:r>
              <a:rPr lang="en-US" dirty="0" err="1"/>
              <a:t>etisk</a:t>
            </a:r>
            <a:r>
              <a:rPr lang="en-US" dirty="0"/>
              <a:t> </a:t>
            </a:r>
            <a:r>
              <a:rPr lang="en-US" dirty="0" err="1"/>
              <a:t>praksis</a:t>
            </a:r>
            <a:r>
              <a:rPr lang="en-US" dirty="0"/>
              <a:t>" er et </a:t>
            </a:r>
            <a:r>
              <a:rPr lang="en-US" dirty="0" err="1"/>
              <a:t>uttrykk</a:t>
            </a:r>
            <a:r>
              <a:rPr lang="en-US" dirty="0"/>
              <a:t> for den </a:t>
            </a:r>
            <a:r>
              <a:rPr lang="en-US" dirty="0" err="1"/>
              <a:t>konteksten</a:t>
            </a:r>
            <a:r>
              <a:rPr lang="en-US" dirty="0"/>
              <a:t> </a:t>
            </a:r>
            <a:r>
              <a:rPr lang="en-US" dirty="0" err="1"/>
              <a:t>som</a:t>
            </a:r>
            <a:r>
              <a:rPr lang="en-US" dirty="0"/>
              <a:t> </a:t>
            </a:r>
            <a:r>
              <a:rPr lang="en-US" dirty="0" err="1"/>
              <a:t>karriereveilendingen</a:t>
            </a:r>
            <a:r>
              <a:rPr lang="en-US" dirty="0"/>
              <a:t> </a:t>
            </a:r>
            <a:r>
              <a:rPr lang="en-US" dirty="0" err="1"/>
              <a:t>foregår</a:t>
            </a:r>
            <a:r>
              <a:rPr lang="en-US" dirty="0"/>
              <a:t> </a:t>
            </a:r>
            <a:r>
              <a:rPr lang="en-US" dirty="0" err="1"/>
              <a:t>i</a:t>
            </a:r>
            <a:r>
              <a:rPr lang="en-US" dirty="0"/>
              <a:t>. </a:t>
            </a:r>
            <a:r>
              <a:rPr lang="en-US" dirty="0" err="1"/>
              <a:t>Modellen</a:t>
            </a:r>
            <a:r>
              <a:rPr lang="en-US" dirty="0"/>
              <a:t> </a:t>
            </a:r>
            <a:r>
              <a:rPr lang="en-US" dirty="0" err="1"/>
              <a:t>tydeliggjør</a:t>
            </a:r>
            <a:r>
              <a:rPr lang="en-US" dirty="0"/>
              <a:t> at de </a:t>
            </a:r>
            <a:r>
              <a:rPr lang="en-US" dirty="0" err="1"/>
              <a:t>etiske</a:t>
            </a:r>
            <a:r>
              <a:rPr lang="en-US" dirty="0"/>
              <a:t> </a:t>
            </a:r>
            <a:r>
              <a:rPr lang="en-US" dirty="0" err="1"/>
              <a:t>retningslinjene</a:t>
            </a:r>
            <a:r>
              <a:rPr lang="en-US" dirty="0"/>
              <a:t> </a:t>
            </a:r>
            <a:r>
              <a:rPr lang="en-US" dirty="0" err="1"/>
              <a:t>til</a:t>
            </a:r>
            <a:r>
              <a:rPr lang="en-US" dirty="0"/>
              <a:t> </a:t>
            </a:r>
            <a:r>
              <a:rPr lang="en-US" dirty="0" err="1"/>
              <a:t>enhver</a:t>
            </a:r>
            <a:r>
              <a:rPr lang="en-US" dirty="0"/>
              <a:t> </a:t>
            </a:r>
            <a:r>
              <a:rPr lang="en-US" dirty="0" err="1"/>
              <a:t>tid</a:t>
            </a:r>
            <a:r>
              <a:rPr lang="en-US" dirty="0"/>
              <a:t> </a:t>
            </a:r>
            <a:r>
              <a:rPr lang="en-US" dirty="0" err="1"/>
              <a:t>må</a:t>
            </a:r>
            <a:r>
              <a:rPr lang="en-US" dirty="0"/>
              <a:t> sees </a:t>
            </a:r>
            <a:r>
              <a:rPr lang="en-US" dirty="0" err="1"/>
              <a:t>i</a:t>
            </a:r>
            <a:r>
              <a:rPr lang="en-US" dirty="0"/>
              <a:t> forhold </a:t>
            </a:r>
            <a:r>
              <a:rPr lang="en-US" dirty="0" err="1"/>
              <a:t>til</a:t>
            </a:r>
            <a:r>
              <a:rPr lang="en-US" dirty="0"/>
              <a:t> den </a:t>
            </a:r>
            <a:r>
              <a:rPr lang="en-US" dirty="0" err="1"/>
              <a:t>konteksten</a:t>
            </a:r>
            <a:r>
              <a:rPr lang="en-US" dirty="0"/>
              <a:t> </a:t>
            </a:r>
            <a:r>
              <a:rPr lang="en-US" dirty="0" err="1"/>
              <a:t>og</a:t>
            </a:r>
            <a:r>
              <a:rPr lang="en-US" dirty="0"/>
              <a:t> de </a:t>
            </a:r>
            <a:r>
              <a:rPr lang="en-US" dirty="0" err="1"/>
              <a:t>rammefaktorene</a:t>
            </a:r>
            <a:r>
              <a:rPr lang="en-US" dirty="0"/>
              <a:t> </a:t>
            </a:r>
            <a:r>
              <a:rPr lang="en-US" dirty="0" err="1"/>
              <a:t>som</a:t>
            </a:r>
            <a:r>
              <a:rPr lang="en-US" dirty="0"/>
              <a:t> </a:t>
            </a:r>
            <a:r>
              <a:rPr lang="en-US" dirty="0" err="1"/>
              <a:t>karriereveiledningen</a:t>
            </a:r>
            <a:r>
              <a:rPr lang="en-US" dirty="0"/>
              <a:t> </a:t>
            </a:r>
            <a:r>
              <a:rPr lang="en-US" dirty="0" err="1"/>
              <a:t>foregår</a:t>
            </a:r>
            <a:r>
              <a:rPr lang="en-US" dirty="0"/>
              <a:t> </a:t>
            </a:r>
            <a:r>
              <a:rPr lang="en-US" dirty="0" err="1"/>
              <a:t>innenfor</a:t>
            </a:r>
            <a:r>
              <a:rPr lang="en-US" dirty="0"/>
              <a:t>. I </a:t>
            </a:r>
            <a:r>
              <a:rPr lang="en-US" dirty="0" err="1"/>
              <a:t>denne</a:t>
            </a:r>
            <a:r>
              <a:rPr lang="en-US" dirty="0"/>
              <a:t> </a:t>
            </a:r>
            <a:r>
              <a:rPr lang="en-US" dirty="0" err="1"/>
              <a:t>modellen</a:t>
            </a:r>
            <a:r>
              <a:rPr lang="en-US" dirty="0"/>
              <a:t> ligger det </a:t>
            </a:r>
            <a:r>
              <a:rPr lang="en-US" dirty="0" err="1"/>
              <a:t>således</a:t>
            </a:r>
            <a:r>
              <a:rPr lang="en-US" dirty="0"/>
              <a:t> </a:t>
            </a:r>
            <a:r>
              <a:rPr lang="en-US" dirty="0" err="1"/>
              <a:t>en</a:t>
            </a:r>
            <a:r>
              <a:rPr lang="en-US" dirty="0"/>
              <a:t> </a:t>
            </a:r>
            <a:r>
              <a:rPr lang="en-US" dirty="0" err="1"/>
              <a:t>fleksibilitet</a:t>
            </a:r>
            <a:r>
              <a:rPr lang="en-US" dirty="0"/>
              <a:t> for </a:t>
            </a:r>
            <a:r>
              <a:rPr lang="en-US" dirty="0" err="1"/>
              <a:t>variasjon</a:t>
            </a:r>
            <a:r>
              <a:rPr lang="en-US" dirty="0"/>
              <a:t> </a:t>
            </a:r>
            <a:r>
              <a:rPr lang="en-US" dirty="0" err="1"/>
              <a:t>og</a:t>
            </a:r>
            <a:r>
              <a:rPr lang="en-US" dirty="0"/>
              <a:t> </a:t>
            </a:r>
            <a:r>
              <a:rPr lang="en-US" dirty="0" err="1"/>
              <a:t>mangfold</a:t>
            </a:r>
            <a:r>
              <a:rPr lang="en-US" dirty="0"/>
              <a:t> </a:t>
            </a:r>
            <a:r>
              <a:rPr lang="en-US" dirty="0" err="1"/>
              <a:t>i</a:t>
            </a:r>
            <a:r>
              <a:rPr lang="en-US" dirty="0"/>
              <a:t> </a:t>
            </a:r>
            <a:r>
              <a:rPr lang="en-US" dirty="0" err="1"/>
              <a:t>karriereveiledningsaktivitetene</a:t>
            </a:r>
            <a:r>
              <a:rPr lang="en-US" dirty="0"/>
              <a:t>, </a:t>
            </a:r>
            <a:r>
              <a:rPr lang="en-US" dirty="0" err="1"/>
              <a:t>og</a:t>
            </a:r>
            <a:r>
              <a:rPr lang="en-US" dirty="0"/>
              <a:t> </a:t>
            </a:r>
            <a:r>
              <a:rPr lang="en-US" dirty="0" err="1"/>
              <a:t>samtidig</a:t>
            </a:r>
            <a:r>
              <a:rPr lang="en-US" dirty="0"/>
              <a:t> </a:t>
            </a:r>
            <a:r>
              <a:rPr lang="en-US" dirty="0" err="1"/>
              <a:t>en</a:t>
            </a:r>
            <a:r>
              <a:rPr lang="en-US" dirty="0"/>
              <a:t> </a:t>
            </a:r>
            <a:r>
              <a:rPr lang="en-US" dirty="0" err="1"/>
              <a:t>anerkjennelse</a:t>
            </a:r>
            <a:r>
              <a:rPr lang="en-US" dirty="0"/>
              <a:t> av at </a:t>
            </a:r>
            <a:r>
              <a:rPr lang="en-US" dirty="0" err="1"/>
              <a:t>karriereveiledning</a:t>
            </a:r>
            <a:r>
              <a:rPr lang="en-US" dirty="0"/>
              <a:t> </a:t>
            </a:r>
            <a:r>
              <a:rPr lang="en-US" dirty="0" err="1"/>
              <a:t>kan</a:t>
            </a:r>
            <a:r>
              <a:rPr lang="en-US" dirty="0"/>
              <a:t> </a:t>
            </a:r>
            <a:r>
              <a:rPr lang="en-US" dirty="0" err="1"/>
              <a:t>og</a:t>
            </a:r>
            <a:r>
              <a:rPr lang="en-US" dirty="0"/>
              <a:t> </a:t>
            </a:r>
            <a:r>
              <a:rPr lang="en-US" dirty="0" err="1"/>
              <a:t>bør</a:t>
            </a:r>
            <a:r>
              <a:rPr lang="en-US" dirty="0"/>
              <a:t> </a:t>
            </a:r>
            <a:r>
              <a:rPr lang="en-US" dirty="0" err="1"/>
              <a:t>utformes</a:t>
            </a:r>
            <a:r>
              <a:rPr lang="en-US" dirty="0"/>
              <a:t> </a:t>
            </a:r>
            <a:r>
              <a:rPr lang="en-US" dirty="0" err="1"/>
              <a:t>på</a:t>
            </a:r>
            <a:r>
              <a:rPr lang="en-US" dirty="0"/>
              <a:t> </a:t>
            </a:r>
            <a:r>
              <a:rPr lang="en-US" dirty="0" err="1"/>
              <a:t>ulike</a:t>
            </a:r>
            <a:r>
              <a:rPr lang="en-US" dirty="0"/>
              <a:t> </a:t>
            </a:r>
            <a:r>
              <a:rPr lang="en-US" dirty="0" err="1"/>
              <a:t>måter</a:t>
            </a:r>
            <a:r>
              <a:rPr lang="en-US" dirty="0"/>
              <a:t>, </a:t>
            </a:r>
            <a:r>
              <a:rPr lang="en-US" dirty="0" err="1"/>
              <a:t>avhengig</a:t>
            </a:r>
            <a:r>
              <a:rPr lang="en-US" dirty="0"/>
              <a:t> av </a:t>
            </a:r>
            <a:r>
              <a:rPr lang="en-US" dirty="0" err="1"/>
              <a:t>kontekst</a:t>
            </a:r>
            <a:r>
              <a:rPr lang="en-US" dirty="0"/>
              <a:t>. </a:t>
            </a:r>
            <a:endParaRPr lang="nb-NO" dirty="0"/>
          </a:p>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5</a:t>
            </a:fld>
            <a:endParaRPr lang="nb-NO" dirty="0"/>
          </a:p>
        </p:txBody>
      </p:sp>
    </p:spTree>
    <p:extLst>
      <p:ext uri="{BB962C8B-B14F-4D97-AF65-F5344CB8AC3E}">
        <p14:creationId xmlns:p14="http://schemas.microsoft.com/office/powerpoint/2010/main" val="955878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6</a:t>
            </a:fld>
            <a:endParaRPr lang="nb-NO" dirty="0"/>
          </a:p>
        </p:txBody>
      </p:sp>
    </p:spTree>
    <p:extLst>
      <p:ext uri="{BB962C8B-B14F-4D97-AF65-F5344CB8AC3E}">
        <p14:creationId xmlns:p14="http://schemas.microsoft.com/office/powerpoint/2010/main" val="3089168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7</a:t>
            </a:fld>
            <a:endParaRPr lang="nb-NO" dirty="0"/>
          </a:p>
        </p:txBody>
      </p:sp>
    </p:spTree>
    <p:extLst>
      <p:ext uri="{BB962C8B-B14F-4D97-AF65-F5344CB8AC3E}">
        <p14:creationId xmlns:p14="http://schemas.microsoft.com/office/powerpoint/2010/main" val="58238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8</a:t>
            </a:fld>
            <a:endParaRPr lang="nb-NO" dirty="0"/>
          </a:p>
        </p:txBody>
      </p:sp>
    </p:spTree>
    <p:extLst>
      <p:ext uri="{BB962C8B-B14F-4D97-AF65-F5344CB8AC3E}">
        <p14:creationId xmlns:p14="http://schemas.microsoft.com/office/powerpoint/2010/main" val="3990485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a:cs typeface="Calibri"/>
              </a:rPr>
              <a:t>"Etisk løfte" er </a:t>
            </a:r>
            <a:r>
              <a:rPr lang="nb-NO" noProof="0" dirty="0"/>
              <a:t>en form for serviceerklæring som kan synliggjøre det etiske ansvaret som ligger i karriereveiledningen. Det etiske løftet er en oppsummering av de etiske retningslinjene, og de har en form som er tilpasset veisøkeren. </a:t>
            </a:r>
          </a:p>
          <a:p>
            <a:endParaRPr lang="nb-NO" noProof="0" dirty="0">
              <a:cs typeface="Calibri"/>
            </a:endParaRPr>
          </a:p>
          <a:p>
            <a:r>
              <a:rPr lang="nb-NO" noProof="0" dirty="0">
                <a:cs typeface="Calibri"/>
              </a:rPr>
              <a:t>Etisk løfte kan lastes ned og </a:t>
            </a:r>
            <a:r>
              <a:rPr lang="nb-NO" noProof="0" dirty="0" err="1">
                <a:cs typeface="Calibri"/>
              </a:rPr>
              <a:t>printes</a:t>
            </a:r>
            <a:r>
              <a:rPr lang="nb-NO" noProof="0" dirty="0">
                <a:cs typeface="Calibri"/>
              </a:rPr>
              <a:t> ut her: https://www.kompetansenorge.no/kvalitet-i-karriere/etikk/et-etisk-lofte/</a:t>
            </a:r>
          </a:p>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9</a:t>
            </a:fld>
            <a:endParaRPr lang="nb-NO" dirty="0"/>
          </a:p>
        </p:txBody>
      </p:sp>
    </p:spTree>
    <p:extLst>
      <p:ext uri="{BB962C8B-B14F-4D97-AF65-F5344CB8AC3E}">
        <p14:creationId xmlns:p14="http://schemas.microsoft.com/office/powerpoint/2010/main" val="2339358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Tree>
    <p:extLst>
      <p:ext uri="{BB962C8B-B14F-4D97-AF65-F5344CB8AC3E}">
        <p14:creationId xmlns:p14="http://schemas.microsoft.com/office/powerpoint/2010/main" val="1875148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1" name="Plassholder for tittel 1"/>
          <p:cNvSpPr>
            <a:spLocks noGrp="1"/>
          </p:cNvSpPr>
          <p:nvPr>
            <p:ph type="title"/>
          </p:nvPr>
        </p:nvSpPr>
        <p:spPr>
          <a:xfrm>
            <a:off x="838200" y="365126"/>
            <a:ext cx="10515600" cy="888640"/>
          </a:xfrm>
          <a:prstGeom prst="rect">
            <a:avLst/>
          </a:prstGeom>
        </p:spPr>
        <p:txBody>
          <a:bodyPr vert="horz" lIns="91440" tIns="45720" rIns="91440" bIns="45720" rtlCol="0" anchor="ctr">
            <a:normAutofit/>
          </a:bodyPr>
          <a:lstStyle/>
          <a:p>
            <a:r>
              <a:rPr lang="nb-NO"/>
              <a:t>Klikk for å redigere tittelstil</a:t>
            </a:r>
            <a:endParaRPr lang="nb-NO" dirty="0"/>
          </a:p>
        </p:txBody>
      </p:sp>
      <p:pic>
        <p:nvPicPr>
          <p:cNvPr id="16" name="Bilde 15">
            <a:extLst>
              <a:ext uri="{FF2B5EF4-FFF2-40B4-BE49-F238E27FC236}">
                <a16:creationId xmlns:a16="http://schemas.microsoft.com/office/drawing/2014/main" id="{DE3810B4-A28C-40C3-B1D8-83E0667BEEC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6640" y="6273465"/>
            <a:ext cx="1871737" cy="390243"/>
          </a:xfrm>
          <a:prstGeom prst="rect">
            <a:avLst/>
          </a:prstGeom>
        </p:spPr>
      </p:pic>
      <p:pic>
        <p:nvPicPr>
          <p:cNvPr id="3" name="Bilde 2">
            <a:extLst>
              <a:ext uri="{FF2B5EF4-FFF2-40B4-BE49-F238E27FC236}">
                <a16:creationId xmlns:a16="http://schemas.microsoft.com/office/drawing/2014/main" id="{7CE25A85-00DB-D04A-AEF4-3B3FD4BD350F}"/>
              </a:ext>
            </a:extLst>
          </p:cNvPr>
          <p:cNvPicPr>
            <a:picLocks noChangeAspect="1"/>
          </p:cNvPicPr>
          <p:nvPr userDrawn="1"/>
        </p:nvPicPr>
        <p:blipFill>
          <a:blip r:embed="rId3"/>
          <a:stretch>
            <a:fillRect/>
          </a:stretch>
        </p:blipFill>
        <p:spPr>
          <a:xfrm>
            <a:off x="160540" y="5969360"/>
            <a:ext cx="2240697" cy="888640"/>
          </a:xfrm>
          <a:prstGeom prst="rect">
            <a:avLst/>
          </a:prstGeom>
        </p:spPr>
      </p:pic>
    </p:spTree>
    <p:extLst>
      <p:ext uri="{BB962C8B-B14F-4D97-AF65-F5344CB8AC3E}">
        <p14:creationId xmlns:p14="http://schemas.microsoft.com/office/powerpoint/2010/main" val="19207978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1A4DF0-A383-40B9-BFCB-0C5C7C139C8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C87E095-1133-406D-B785-3C8CA3E09865}"/>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0F4DB3C-82BA-4BCB-8925-46FE15173C47}"/>
              </a:ext>
            </a:extLst>
          </p:cNvPr>
          <p:cNvSpPr>
            <a:spLocks noGrp="1"/>
          </p:cNvSpPr>
          <p:nvPr>
            <p:ph type="dt" sz="half" idx="10"/>
          </p:nvPr>
        </p:nvSpPr>
        <p:spPr/>
        <p:txBody>
          <a:bodyPr/>
          <a:lstStyle/>
          <a:p>
            <a:fld id="{16058C8F-A893-488A-8225-09C6353AADA6}" type="datetimeFigureOut">
              <a:rPr lang="nb-NO" smtClean="0"/>
              <a:t>13.12.2023</a:t>
            </a:fld>
            <a:endParaRPr lang="nb-NO"/>
          </a:p>
        </p:txBody>
      </p:sp>
      <p:sp>
        <p:nvSpPr>
          <p:cNvPr id="5" name="Plassholder for bunntekst 4">
            <a:extLst>
              <a:ext uri="{FF2B5EF4-FFF2-40B4-BE49-F238E27FC236}">
                <a16:creationId xmlns:a16="http://schemas.microsoft.com/office/drawing/2014/main" id="{6B95A060-CDE3-43D2-A257-5BEB2F014C1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E22CC5F-D856-4E19-A3B9-74F62B7228D5}"/>
              </a:ext>
            </a:extLst>
          </p:cNvPr>
          <p:cNvSpPr>
            <a:spLocks noGrp="1"/>
          </p:cNvSpPr>
          <p:nvPr>
            <p:ph type="sldNum" sz="quarter" idx="12"/>
          </p:nvPr>
        </p:nvSpPr>
        <p:spPr/>
        <p:txBody>
          <a:bodyPr/>
          <a:lstStyle/>
          <a:p>
            <a:fld id="{07D5EB2D-F037-4189-BAC6-F9A7FB94FDB1}" type="slidenum">
              <a:rPr lang="nb-NO" smtClean="0"/>
              <a:t>‹#›</a:t>
            </a:fld>
            <a:endParaRPr lang="nb-NO"/>
          </a:p>
        </p:txBody>
      </p:sp>
    </p:spTree>
    <p:extLst>
      <p:ext uri="{BB962C8B-B14F-4D97-AF65-F5344CB8AC3E}">
        <p14:creationId xmlns:p14="http://schemas.microsoft.com/office/powerpoint/2010/main" val="3530813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ssholder for bunntekst 1"/>
          <p:cNvSpPr>
            <a:spLocks noGrp="1"/>
          </p:cNvSpPr>
          <p:nvPr>
            <p:ph type="ftr" sz="quarter" idx="10"/>
          </p:nvPr>
        </p:nvSpPr>
        <p:spPr/>
        <p:txBody>
          <a:bodyPr/>
          <a:lstStyle>
            <a:lvl1pPr>
              <a:defRPr/>
            </a:lvl1pPr>
          </a:lstStyle>
          <a:p>
            <a:endParaRPr lang="nb-NO">
              <a:solidFill>
                <a:srgbClr val="000000"/>
              </a:solidFill>
            </a:endParaRPr>
          </a:p>
        </p:txBody>
      </p:sp>
      <p:sp>
        <p:nvSpPr>
          <p:cNvPr id="3" name="Plassholder for lysbildenummer 2"/>
          <p:cNvSpPr>
            <a:spLocks noGrp="1"/>
          </p:cNvSpPr>
          <p:nvPr>
            <p:ph type="sldNum" sz="quarter" idx="11"/>
          </p:nvPr>
        </p:nvSpPr>
        <p:spPr/>
        <p:txBody>
          <a:bodyPr/>
          <a:lstStyle>
            <a:lvl1pPr>
              <a:defRPr/>
            </a:lvl1pPr>
          </a:lstStyle>
          <a:p>
            <a:fld id="{AF1CD3D3-3B85-4B68-8D0C-27CD76356016}" type="datetime1">
              <a:rPr lang="nb-NO">
                <a:solidFill>
                  <a:srgbClr val="000000"/>
                </a:solidFill>
              </a:rPr>
              <a:pPr/>
              <a:t>13.12.2023</a:t>
            </a:fld>
            <a:r>
              <a:rPr lang="nb-NO">
                <a:solidFill>
                  <a:srgbClr val="000000"/>
                </a:solidFill>
              </a:rPr>
              <a:t> • Side </a:t>
            </a:r>
            <a:fld id="{D1F7F0C1-D7F7-4F9E-A2F2-69B7F022C387}" type="slidenum">
              <a:rPr lang="nb-NO">
                <a:solidFill>
                  <a:srgbClr val="000000"/>
                </a:solidFill>
              </a:rPr>
              <a:pPr/>
              <a:t>‹#›</a:t>
            </a:fld>
            <a:endParaRPr lang="nb-NO">
              <a:solidFill>
                <a:srgbClr val="000000"/>
              </a:solidFill>
            </a:endParaRPr>
          </a:p>
        </p:txBody>
      </p:sp>
    </p:spTree>
    <p:extLst>
      <p:ext uri="{BB962C8B-B14F-4D97-AF65-F5344CB8AC3E}">
        <p14:creationId xmlns:p14="http://schemas.microsoft.com/office/powerpoint/2010/main" val="3227686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6"/>
            <a:ext cx="10515600" cy="888640"/>
          </a:xfrm>
          <a:prstGeom prst="rect">
            <a:avLst/>
          </a:prstGeom>
        </p:spPr>
        <p:txBody>
          <a:bodyPr vert="horz" lIns="91440" tIns="45720" rIns="91440" bIns="45720" rtlCol="0" anchor="ctr">
            <a:normAutofit/>
          </a:bodyPr>
          <a:lstStyle/>
          <a:p>
            <a:r>
              <a:rPr lang="nb-NO" dirty="0"/>
              <a:t>Kvalitet i karriereveiledning</a:t>
            </a:r>
          </a:p>
        </p:txBody>
      </p:sp>
      <p:sp>
        <p:nvSpPr>
          <p:cNvPr id="4" name="Plassholder for dato 3"/>
          <p:cNvSpPr>
            <a:spLocks noGrp="1"/>
          </p:cNvSpPr>
          <p:nvPr>
            <p:ph type="dt" sz="half" idx="2"/>
          </p:nvPr>
        </p:nvSpPr>
        <p:spPr>
          <a:xfrm>
            <a:off x="2830487" y="6356350"/>
            <a:ext cx="1121789" cy="365125"/>
          </a:xfrm>
          <a:prstGeom prst="rect">
            <a:avLst/>
          </a:prstGeom>
        </p:spPr>
        <p:txBody>
          <a:bodyPr vert="horz" lIns="91440" tIns="45720" rIns="91440" bIns="45720" rtlCol="0" anchor="ctr"/>
          <a:lstStyle>
            <a:lvl1pPr algn="l">
              <a:defRPr sz="1200">
                <a:solidFill>
                  <a:srgbClr val="D24617"/>
                </a:solidFill>
              </a:defRPr>
            </a:lvl1pPr>
          </a:lstStyle>
          <a:p>
            <a:fld id="{6DED6D7D-C14D-9741-A65B-3D9ABEEA27EE}" type="datetimeFigureOut">
              <a:rPr lang="nb-NO" smtClean="0"/>
              <a:pPr/>
              <a:t>13.12.2023</a:t>
            </a:fld>
            <a:endParaRPr lang="nb-NO" dirty="0"/>
          </a:p>
        </p:txBody>
      </p:sp>
      <p:sp>
        <p:nvSpPr>
          <p:cNvPr id="5" name="Plassholder for bunntekst 4"/>
          <p:cNvSpPr>
            <a:spLocks noGrp="1"/>
          </p:cNvSpPr>
          <p:nvPr>
            <p:ph type="ftr" sz="quarter" idx="3"/>
          </p:nvPr>
        </p:nvSpPr>
        <p:spPr>
          <a:xfrm>
            <a:off x="4364182" y="6356350"/>
            <a:ext cx="5845047" cy="365125"/>
          </a:xfrm>
          <a:prstGeom prst="rect">
            <a:avLst/>
          </a:prstGeom>
        </p:spPr>
        <p:txBody>
          <a:bodyPr vert="horz" lIns="91440" tIns="45720" rIns="91440" bIns="45720" rtlCol="0" anchor="ctr"/>
          <a:lstStyle>
            <a:lvl1pPr algn="ctr">
              <a:defRPr sz="1200">
                <a:solidFill>
                  <a:srgbClr val="D24617"/>
                </a:solidFill>
              </a:defRPr>
            </a:lvl1pPr>
          </a:lstStyle>
          <a:p>
            <a:endParaRPr lang="nb-NO" dirty="0"/>
          </a:p>
        </p:txBody>
      </p:sp>
      <p:sp>
        <p:nvSpPr>
          <p:cNvPr id="6" name="Plassholder for lysbildenummer 5"/>
          <p:cNvSpPr>
            <a:spLocks noGrp="1"/>
          </p:cNvSpPr>
          <p:nvPr>
            <p:ph type="sldNum" sz="quarter" idx="4"/>
          </p:nvPr>
        </p:nvSpPr>
        <p:spPr>
          <a:xfrm>
            <a:off x="10520312" y="6356350"/>
            <a:ext cx="833487" cy="365125"/>
          </a:xfrm>
          <a:prstGeom prst="rect">
            <a:avLst/>
          </a:prstGeom>
        </p:spPr>
        <p:txBody>
          <a:bodyPr vert="horz" lIns="91440" tIns="45720" rIns="91440" bIns="45720" rtlCol="0" anchor="ctr"/>
          <a:lstStyle>
            <a:lvl1pPr algn="r">
              <a:defRPr sz="1200">
                <a:solidFill>
                  <a:srgbClr val="D24617"/>
                </a:solidFill>
              </a:defRPr>
            </a:lvl1pPr>
          </a:lstStyle>
          <a:p>
            <a:fld id="{B79A5B03-EF36-E640-AC01-217201FB9E29}" type="slidenum">
              <a:rPr lang="nb-NO" smtClean="0"/>
              <a:pPr/>
              <a:t>‹#›</a:t>
            </a:fld>
            <a:endParaRPr lang="nb-NO" dirty="0"/>
          </a:p>
        </p:txBody>
      </p:sp>
      <p:pic>
        <p:nvPicPr>
          <p:cNvPr id="9" name="Bilde 8">
            <a:extLst>
              <a:ext uri="{FF2B5EF4-FFF2-40B4-BE49-F238E27FC236}">
                <a16:creationId xmlns:a16="http://schemas.microsoft.com/office/drawing/2014/main" id="{DE3810B4-A28C-40C3-B1D8-83E0667BEEC1}"/>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573582" y="6195686"/>
            <a:ext cx="2244795" cy="468023"/>
          </a:xfrm>
          <a:prstGeom prst="rect">
            <a:avLst/>
          </a:prstGeom>
        </p:spPr>
      </p:pic>
      <p:pic>
        <p:nvPicPr>
          <p:cNvPr id="10" name="Bilde 9" descr="Et bilde som inneholder tekst, vektorgrafikk&#10;&#10;Automatisk generert beskrivelse">
            <a:extLst>
              <a:ext uri="{FF2B5EF4-FFF2-40B4-BE49-F238E27FC236}">
                <a16:creationId xmlns:a16="http://schemas.microsoft.com/office/drawing/2014/main" id="{94087340-5822-40B5-B7C6-9B75DA4804E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653744" y="1287914"/>
            <a:ext cx="6884511" cy="4980532"/>
          </a:xfrm>
          <a:prstGeom prst="rect">
            <a:avLst/>
          </a:prstGeom>
        </p:spPr>
      </p:pic>
      <p:sp>
        <p:nvSpPr>
          <p:cNvPr id="15" name="Plassholder for tittel 1"/>
          <p:cNvSpPr txBox="1">
            <a:spLocks/>
          </p:cNvSpPr>
          <p:nvPr userDrawn="1"/>
        </p:nvSpPr>
        <p:spPr>
          <a:xfrm>
            <a:off x="838199" y="1414430"/>
            <a:ext cx="10515600" cy="88864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pPr algn="l"/>
            <a:endParaRPr lang="nb-NO" sz="2400" dirty="0"/>
          </a:p>
        </p:txBody>
      </p:sp>
      <p:sp>
        <p:nvSpPr>
          <p:cNvPr id="3" name="MSIPCMContentMarking" descr="{&quot;HashCode&quot;:12206335,&quot;Placement&quot;:&quot;Footer&quot;,&quot;Top&quot;:519.343,&quot;Left&quot;:442.636139,&quot;SlideWidth&quot;:960,&quot;SlideHeight&quot;:540}">
            <a:extLst>
              <a:ext uri="{FF2B5EF4-FFF2-40B4-BE49-F238E27FC236}">
                <a16:creationId xmlns:a16="http://schemas.microsoft.com/office/drawing/2014/main" id="{2D349239-5D4A-4A11-BB8E-56FCBF218D01}"/>
              </a:ext>
            </a:extLst>
          </p:cNvPr>
          <p:cNvSpPr txBox="1"/>
          <p:nvPr userDrawn="1"/>
        </p:nvSpPr>
        <p:spPr>
          <a:xfrm>
            <a:off x="5621479" y="6595656"/>
            <a:ext cx="949041" cy="262344"/>
          </a:xfrm>
          <a:prstGeom prst="rect">
            <a:avLst/>
          </a:prstGeom>
          <a:noFill/>
        </p:spPr>
        <p:txBody>
          <a:bodyPr vert="horz" wrap="square" lIns="0" tIns="0" rIns="0" bIns="0" rtlCol="0" anchor="ctr" anchorCtr="1">
            <a:spAutoFit/>
          </a:bodyPr>
          <a:lstStyle/>
          <a:p>
            <a:pPr algn="ctr">
              <a:spcBef>
                <a:spcPts val="0"/>
              </a:spcBef>
              <a:spcAft>
                <a:spcPts val="0"/>
              </a:spcAft>
            </a:pPr>
            <a:r>
              <a:rPr lang="nb-NO" sz="1000">
                <a:solidFill>
                  <a:srgbClr val="FFFF00"/>
                </a:solidFill>
                <a:latin typeface="Calibri" panose="020F0502020204030204" pitchFamily="34" charset="0"/>
              </a:rPr>
              <a:t>HK-dir Intern</a:t>
            </a:r>
          </a:p>
        </p:txBody>
      </p:sp>
      <p:pic>
        <p:nvPicPr>
          <p:cNvPr id="11" name="Bilde 10">
            <a:extLst>
              <a:ext uri="{FF2B5EF4-FFF2-40B4-BE49-F238E27FC236}">
                <a16:creationId xmlns:a16="http://schemas.microsoft.com/office/drawing/2014/main" id="{158C7516-F79A-234E-B301-9F679FCC8428}"/>
              </a:ext>
            </a:extLst>
          </p:cNvPr>
          <p:cNvPicPr>
            <a:picLocks noChangeAspect="1"/>
          </p:cNvPicPr>
          <p:nvPr userDrawn="1"/>
        </p:nvPicPr>
        <p:blipFill>
          <a:blip r:embed="rId8"/>
          <a:stretch>
            <a:fillRect/>
          </a:stretch>
        </p:blipFill>
        <p:spPr>
          <a:xfrm>
            <a:off x="24210" y="5869460"/>
            <a:ext cx="2595298" cy="1029272"/>
          </a:xfrm>
          <a:prstGeom prst="rect">
            <a:avLst/>
          </a:prstGeom>
        </p:spPr>
      </p:pic>
    </p:spTree>
    <p:extLst>
      <p:ext uri="{BB962C8B-B14F-4D97-AF65-F5344CB8AC3E}">
        <p14:creationId xmlns:p14="http://schemas.microsoft.com/office/powerpoint/2010/main" val="1536075547"/>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64" r:id="rId3"/>
    <p:sldLayoutId id="2147483665" r:id="rId4"/>
  </p:sldLayoutIdLst>
  <p:txStyles>
    <p:title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Regler for bruk av presentasjonen</a:t>
            </a:r>
          </a:p>
        </p:txBody>
      </p:sp>
      <p:sp>
        <p:nvSpPr>
          <p:cNvPr id="3" name="TekstSylinder 2"/>
          <p:cNvSpPr txBox="1"/>
          <p:nvPr/>
        </p:nvSpPr>
        <p:spPr>
          <a:xfrm>
            <a:off x="838200" y="1452716"/>
            <a:ext cx="9113874" cy="4401205"/>
          </a:xfrm>
          <a:prstGeom prst="rect">
            <a:avLst/>
          </a:prstGeom>
          <a:noFill/>
        </p:spPr>
        <p:txBody>
          <a:bodyPr wrap="square" rtlCol="0">
            <a:spAutoFit/>
          </a:bodyPr>
          <a:lstStyle/>
          <a:p>
            <a:pPr marL="285750" indent="-285750">
              <a:buFont typeface="Wingdings" panose="05000000000000000000" pitchFamily="2" charset="2"/>
              <a:buChar char="q"/>
            </a:pPr>
            <a:r>
              <a:rPr lang="nb-NO" sz="2800" dirty="0">
                <a:solidFill>
                  <a:srgbClr val="000000"/>
                </a:solidFill>
              </a:rPr>
              <a:t> Direktoratet for høyere utdanning og kompetanse eier alle modeller og illustrasjoner i denne presentasjonen </a:t>
            </a:r>
          </a:p>
          <a:p>
            <a:endParaRPr lang="nb-NO" sz="2800" dirty="0">
              <a:solidFill>
                <a:srgbClr val="000000"/>
              </a:solidFill>
            </a:endParaRPr>
          </a:p>
          <a:p>
            <a:pPr marL="285750" indent="-285750">
              <a:buFont typeface="Wingdings" panose="05000000000000000000" pitchFamily="2" charset="2"/>
              <a:buChar char="q"/>
            </a:pPr>
            <a:r>
              <a:rPr lang="nb-NO" sz="2800" dirty="0">
                <a:solidFill>
                  <a:srgbClr val="000000"/>
                </a:solidFill>
              </a:rPr>
              <a:t> Innholdet skal ikke brukes i andre sammenhenger enn når Nasjonalt kvalitetsrammeverk presenteres</a:t>
            </a:r>
          </a:p>
          <a:p>
            <a:endParaRPr lang="nb-NO" sz="2800" dirty="0">
              <a:solidFill>
                <a:srgbClr val="000000"/>
              </a:solidFill>
            </a:endParaRPr>
          </a:p>
          <a:p>
            <a:pPr marL="285750" indent="-285750">
              <a:buFont typeface="Wingdings" panose="05000000000000000000" pitchFamily="2" charset="2"/>
              <a:buChar char="q"/>
            </a:pPr>
            <a:r>
              <a:rPr lang="nb-NO" sz="2800" dirty="0">
                <a:solidFill>
                  <a:srgbClr val="000000"/>
                </a:solidFill>
              </a:rPr>
              <a:t> Ved bruk av modeller og illustrasjoner skal </a:t>
            </a:r>
            <a:r>
              <a:rPr lang="nb-NO" sz="2800" dirty="0" err="1">
                <a:solidFill>
                  <a:srgbClr val="000000"/>
                </a:solidFill>
              </a:rPr>
              <a:t>Hk-dir</a:t>
            </a:r>
            <a:r>
              <a:rPr lang="nb-NO" sz="2800" dirty="0">
                <a:solidFill>
                  <a:srgbClr val="000000"/>
                </a:solidFill>
              </a:rPr>
              <a:t> krediteres </a:t>
            </a:r>
          </a:p>
          <a:p>
            <a:endParaRPr lang="nb-NO" sz="2800" dirty="0">
              <a:solidFill>
                <a:srgbClr val="000000"/>
              </a:solidFill>
            </a:endParaRPr>
          </a:p>
          <a:p>
            <a:endParaRPr lang="nb-NO" sz="2800" dirty="0">
              <a:solidFill>
                <a:srgbClr val="000000"/>
              </a:solidFill>
            </a:endParaRPr>
          </a:p>
        </p:txBody>
      </p:sp>
    </p:spTree>
    <p:extLst>
      <p:ext uri="{BB962C8B-B14F-4D97-AF65-F5344CB8AC3E}">
        <p14:creationId xmlns:p14="http://schemas.microsoft.com/office/powerpoint/2010/main" val="3528443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br>
              <a:rPr lang="nb-NO" dirty="0"/>
            </a:br>
            <a:endParaRPr lang="nb-NO" dirty="0"/>
          </a:p>
        </p:txBody>
      </p:sp>
      <p:sp>
        <p:nvSpPr>
          <p:cNvPr id="8" name="Tittel 1">
            <a:extLst>
              <a:ext uri="{FF2B5EF4-FFF2-40B4-BE49-F238E27FC236}">
                <a16:creationId xmlns:a16="http://schemas.microsoft.com/office/drawing/2014/main" id="{83DA9D07-44EA-46D6-BEA3-395E3DDF1CAA}"/>
              </a:ext>
            </a:extLst>
          </p:cNvPr>
          <p:cNvSpPr txBox="1">
            <a:spLocks/>
          </p:cNvSpPr>
          <p:nvPr/>
        </p:nvSpPr>
        <p:spPr>
          <a:xfrm>
            <a:off x="324853" y="365126"/>
            <a:ext cx="11514221" cy="10532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endParaRPr lang="nb-NO" dirty="0"/>
          </a:p>
        </p:txBody>
      </p:sp>
      <p:pic>
        <p:nvPicPr>
          <p:cNvPr id="4" name="Bilde 3">
            <a:extLst>
              <a:ext uri="{FF2B5EF4-FFF2-40B4-BE49-F238E27FC236}">
                <a16:creationId xmlns:a16="http://schemas.microsoft.com/office/drawing/2014/main" id="{7261197D-D533-4103-A2A4-7489C72FD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5599" y="1108696"/>
            <a:ext cx="7806075" cy="5204467"/>
          </a:xfrm>
          <a:prstGeom prst="rect">
            <a:avLst/>
          </a:prstGeom>
        </p:spPr>
      </p:pic>
      <p:sp>
        <p:nvSpPr>
          <p:cNvPr id="5" name="TekstSylinder 4">
            <a:extLst>
              <a:ext uri="{FF2B5EF4-FFF2-40B4-BE49-F238E27FC236}">
                <a16:creationId xmlns:a16="http://schemas.microsoft.com/office/drawing/2014/main" id="{7A123483-53CF-4071-8583-A0026DD9B0C1}"/>
              </a:ext>
            </a:extLst>
          </p:cNvPr>
          <p:cNvSpPr txBox="1"/>
          <p:nvPr/>
        </p:nvSpPr>
        <p:spPr>
          <a:xfrm>
            <a:off x="1166783" y="224671"/>
            <a:ext cx="5931568" cy="584775"/>
          </a:xfrm>
          <a:prstGeom prst="rect">
            <a:avLst/>
          </a:prstGeom>
          <a:noFill/>
        </p:spPr>
        <p:txBody>
          <a:bodyPr wrap="square" rtlCol="0">
            <a:spAutoFit/>
          </a:bodyPr>
          <a:lstStyle/>
          <a:p>
            <a:r>
              <a:rPr lang="nb-NO" sz="3200" dirty="0">
                <a:solidFill>
                  <a:srgbClr val="000000"/>
                </a:solidFill>
              </a:rPr>
              <a:t>Modell for etisk refleksjon</a:t>
            </a:r>
          </a:p>
        </p:txBody>
      </p:sp>
    </p:spTree>
    <p:extLst>
      <p:ext uri="{BB962C8B-B14F-4D97-AF65-F5344CB8AC3E}">
        <p14:creationId xmlns:p14="http://schemas.microsoft.com/office/powerpoint/2010/main" val="249455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br>
              <a:rPr lang="nb-NO" dirty="0"/>
            </a:br>
            <a:endParaRPr lang="nb-NO" dirty="0"/>
          </a:p>
        </p:txBody>
      </p:sp>
      <p:sp>
        <p:nvSpPr>
          <p:cNvPr id="8" name="Tittel 1">
            <a:extLst>
              <a:ext uri="{FF2B5EF4-FFF2-40B4-BE49-F238E27FC236}">
                <a16:creationId xmlns:a16="http://schemas.microsoft.com/office/drawing/2014/main" id="{83DA9D07-44EA-46D6-BEA3-395E3DDF1CAA}"/>
              </a:ext>
            </a:extLst>
          </p:cNvPr>
          <p:cNvSpPr txBox="1">
            <a:spLocks/>
          </p:cNvSpPr>
          <p:nvPr/>
        </p:nvSpPr>
        <p:spPr>
          <a:xfrm>
            <a:off x="324853" y="365126"/>
            <a:ext cx="11514221" cy="10532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endParaRPr lang="nb-NO" dirty="0"/>
          </a:p>
        </p:txBody>
      </p:sp>
      <p:pic>
        <p:nvPicPr>
          <p:cNvPr id="4" name="Bilde 3">
            <a:extLst>
              <a:ext uri="{FF2B5EF4-FFF2-40B4-BE49-F238E27FC236}">
                <a16:creationId xmlns:a16="http://schemas.microsoft.com/office/drawing/2014/main" id="{102AA750-160D-47B2-B3EE-80302E31EC80}"/>
              </a:ext>
            </a:extLst>
          </p:cNvPr>
          <p:cNvPicPr>
            <a:picLocks noChangeAspect="1"/>
          </p:cNvPicPr>
          <p:nvPr/>
        </p:nvPicPr>
        <p:blipFill rotWithShape="1">
          <a:blip r:embed="rId3"/>
          <a:srcRect t="15883" r="3854"/>
          <a:stretch/>
        </p:blipFill>
        <p:spPr>
          <a:xfrm>
            <a:off x="1171659" y="1429544"/>
            <a:ext cx="9848681" cy="4577556"/>
          </a:xfrm>
          <a:prstGeom prst="rect">
            <a:avLst/>
          </a:prstGeom>
          <a:solidFill>
            <a:schemeClr val="bg1">
              <a:lumMod val="95000"/>
            </a:schemeClr>
          </a:solidFill>
          <a:ln w="12700">
            <a:solidFill>
              <a:schemeClr val="tx1"/>
            </a:solidFill>
          </a:ln>
        </p:spPr>
      </p:pic>
      <p:sp>
        <p:nvSpPr>
          <p:cNvPr id="5" name="Plassholder for innhold 5">
            <a:extLst>
              <a:ext uri="{FF2B5EF4-FFF2-40B4-BE49-F238E27FC236}">
                <a16:creationId xmlns:a16="http://schemas.microsoft.com/office/drawing/2014/main" id="{8F2DB623-24A0-4E98-8610-C779A9BA2327}"/>
              </a:ext>
            </a:extLst>
          </p:cNvPr>
          <p:cNvSpPr txBox="1">
            <a:spLocks/>
          </p:cNvSpPr>
          <p:nvPr/>
        </p:nvSpPr>
        <p:spPr>
          <a:xfrm>
            <a:off x="1171659" y="423862"/>
            <a:ext cx="10922000" cy="854075"/>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nb-NO" sz="4400" b="1">
                <a:latin typeface="+mj-lt"/>
                <a:ea typeface="+mj-ea"/>
                <a:cs typeface="+mj-cs"/>
              </a:rPr>
              <a:t>Etikkort</a:t>
            </a:r>
            <a:r>
              <a:rPr lang="nb-NO" sz="4400">
                <a:latin typeface="+mj-lt"/>
                <a:ea typeface="+mj-ea"/>
                <a:cs typeface="+mj-cs"/>
              </a:rPr>
              <a:t>- Verktøy for å utvikle etisk kompetanse</a:t>
            </a:r>
            <a:endParaRPr lang="nb-NO" sz="4400" dirty="0">
              <a:latin typeface="+mj-lt"/>
              <a:ea typeface="+mj-ea"/>
              <a:cs typeface="+mj-cs"/>
            </a:endParaRPr>
          </a:p>
        </p:txBody>
      </p:sp>
    </p:spTree>
    <p:extLst>
      <p:ext uri="{BB962C8B-B14F-4D97-AF65-F5344CB8AC3E}">
        <p14:creationId xmlns:p14="http://schemas.microsoft.com/office/powerpoint/2010/main" val="3642890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Kvalitetsrammeverket oppsummert</a:t>
            </a:r>
          </a:p>
        </p:txBody>
      </p:sp>
      <p:sp>
        <p:nvSpPr>
          <p:cNvPr id="8" name="Tittel 1">
            <a:extLst>
              <a:ext uri="{FF2B5EF4-FFF2-40B4-BE49-F238E27FC236}">
                <a16:creationId xmlns:a16="http://schemas.microsoft.com/office/drawing/2014/main" id="{83DA9D07-44EA-46D6-BEA3-395E3DDF1CAA}"/>
              </a:ext>
            </a:extLst>
          </p:cNvPr>
          <p:cNvSpPr txBox="1">
            <a:spLocks/>
          </p:cNvSpPr>
          <p:nvPr/>
        </p:nvSpPr>
        <p:spPr>
          <a:xfrm>
            <a:off x="324853" y="365126"/>
            <a:ext cx="11514221" cy="10532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endParaRPr lang="nb-NO" dirty="0"/>
          </a:p>
        </p:txBody>
      </p:sp>
      <p:pic>
        <p:nvPicPr>
          <p:cNvPr id="4" name="Bilde 3">
            <a:extLst>
              <a:ext uri="{FF2B5EF4-FFF2-40B4-BE49-F238E27FC236}">
                <a16:creationId xmlns:a16="http://schemas.microsoft.com/office/drawing/2014/main" id="{D16B2CF0-244B-448A-BAE9-EC5789B6F0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18334"/>
            <a:ext cx="4990554" cy="4832046"/>
          </a:xfrm>
          <a:prstGeom prst="rect">
            <a:avLst/>
          </a:prstGeom>
        </p:spPr>
      </p:pic>
      <p:sp>
        <p:nvSpPr>
          <p:cNvPr id="6" name="TekstSylinder 5">
            <a:extLst>
              <a:ext uri="{FF2B5EF4-FFF2-40B4-BE49-F238E27FC236}">
                <a16:creationId xmlns:a16="http://schemas.microsoft.com/office/drawing/2014/main" id="{0997733F-A952-48CC-8AB8-E35C8B8E3B4A}"/>
              </a:ext>
            </a:extLst>
          </p:cNvPr>
          <p:cNvSpPr txBox="1"/>
          <p:nvPr/>
        </p:nvSpPr>
        <p:spPr>
          <a:xfrm>
            <a:off x="6726524" y="1967062"/>
            <a:ext cx="4990554" cy="3939540"/>
          </a:xfrm>
          <a:prstGeom prst="rect">
            <a:avLst/>
          </a:prstGeom>
          <a:noFill/>
        </p:spPr>
        <p:txBody>
          <a:bodyPr wrap="square">
            <a:spAutoFit/>
          </a:bodyPr>
          <a:lstStyle/>
          <a:p>
            <a:pPr marL="571500" indent="-571500">
              <a:buFont typeface="Wingdings" panose="05000000000000000000" pitchFamily="2" charset="2"/>
              <a:buChar char="ü"/>
            </a:pPr>
            <a:r>
              <a:rPr lang="nb-NO" sz="2400" dirty="0">
                <a:solidFill>
                  <a:srgbClr val="000000"/>
                </a:solidFill>
              </a:rPr>
              <a:t>Ha fokus på etikk!</a:t>
            </a:r>
          </a:p>
          <a:p>
            <a:pPr marL="571500" indent="-571500">
              <a:buFont typeface="Wingdings" panose="05000000000000000000" pitchFamily="2" charset="2"/>
              <a:buChar char="ü"/>
            </a:pPr>
            <a:endParaRPr lang="nb-NO" sz="2400" dirty="0">
              <a:solidFill>
                <a:srgbClr val="000000"/>
              </a:solidFill>
            </a:endParaRPr>
          </a:p>
          <a:p>
            <a:pPr marL="571500" indent="-571500">
              <a:buFont typeface="Wingdings" panose="05000000000000000000" pitchFamily="2" charset="2"/>
              <a:buChar char="ü"/>
            </a:pPr>
            <a:r>
              <a:rPr lang="nb-NO" sz="2400" dirty="0">
                <a:solidFill>
                  <a:srgbClr val="000000"/>
                </a:solidFill>
              </a:rPr>
              <a:t>Vær opptatt av utbytte!</a:t>
            </a:r>
          </a:p>
          <a:p>
            <a:pPr marL="571500" indent="-571500">
              <a:buFont typeface="Wingdings" panose="05000000000000000000" pitchFamily="2" charset="2"/>
              <a:buChar char="ü"/>
            </a:pPr>
            <a:endParaRPr lang="nb-NO" sz="2400" dirty="0">
              <a:solidFill>
                <a:srgbClr val="000000"/>
              </a:solidFill>
            </a:endParaRPr>
          </a:p>
          <a:p>
            <a:pPr marL="571500" indent="-571500">
              <a:buFont typeface="Wingdings" panose="05000000000000000000" pitchFamily="2" charset="2"/>
              <a:buChar char="ü"/>
            </a:pPr>
            <a:r>
              <a:rPr lang="nb-NO" sz="2400" dirty="0">
                <a:solidFill>
                  <a:srgbClr val="000000"/>
                </a:solidFill>
              </a:rPr>
              <a:t>Ta ansvar for kompetanse!</a:t>
            </a:r>
          </a:p>
          <a:p>
            <a:pPr marL="571500" indent="-571500">
              <a:buFont typeface="Wingdings" panose="05000000000000000000" pitchFamily="2" charset="2"/>
              <a:buChar char="ü"/>
            </a:pPr>
            <a:endParaRPr lang="nb-NO" sz="2400" dirty="0">
              <a:solidFill>
                <a:srgbClr val="000000"/>
              </a:solidFill>
            </a:endParaRPr>
          </a:p>
          <a:p>
            <a:pPr marL="571500" indent="-571500">
              <a:buFont typeface="Wingdings" panose="05000000000000000000" pitchFamily="2" charset="2"/>
              <a:buChar char="ü"/>
            </a:pPr>
            <a:r>
              <a:rPr lang="nb-NO" sz="2400" dirty="0">
                <a:solidFill>
                  <a:srgbClr val="000000"/>
                </a:solidFill>
              </a:rPr>
              <a:t>Jobb systematisk med kvalitetsutvikling</a:t>
            </a:r>
            <a:r>
              <a:rPr lang="nb-NO" sz="1800" dirty="0"/>
              <a:t>!</a:t>
            </a:r>
          </a:p>
          <a:p>
            <a:pPr marL="571500" indent="-571500">
              <a:buFont typeface="Wingdings" panose="05000000000000000000" pitchFamily="2" charset="2"/>
              <a:buChar char="ü"/>
            </a:pPr>
            <a:endParaRPr lang="nb-NO" sz="2000" dirty="0"/>
          </a:p>
          <a:p>
            <a:pPr marL="571500" indent="-571500">
              <a:buFont typeface="Wingdings" panose="05000000000000000000" pitchFamily="2" charset="2"/>
              <a:buChar char="ü"/>
            </a:pPr>
            <a:endParaRPr lang="nb-NO" sz="2000" dirty="0"/>
          </a:p>
          <a:p>
            <a:endParaRPr lang="nb-NO" dirty="0"/>
          </a:p>
        </p:txBody>
      </p:sp>
    </p:spTree>
    <p:extLst>
      <p:ext uri="{BB962C8B-B14F-4D97-AF65-F5344CB8AC3E}">
        <p14:creationId xmlns:p14="http://schemas.microsoft.com/office/powerpoint/2010/main" val="3569089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Kvalitet i karriereveiledning</a:t>
            </a:r>
          </a:p>
        </p:txBody>
      </p:sp>
    </p:spTree>
    <p:extLst>
      <p:ext uri="{BB962C8B-B14F-4D97-AF65-F5344CB8AC3E}">
        <p14:creationId xmlns:p14="http://schemas.microsoft.com/office/powerpoint/2010/main" val="743068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4800" dirty="0">
                <a:latin typeface="+mj-lt"/>
              </a:rPr>
              <a:t>Kvalitetsrammeverket består av fire deler</a:t>
            </a:r>
            <a:br>
              <a:rPr lang="nb-NO" sz="4800" dirty="0">
                <a:latin typeface="+mj-lt"/>
              </a:rPr>
            </a:br>
            <a:endParaRPr lang="nb-NO" dirty="0"/>
          </a:p>
        </p:txBody>
      </p:sp>
      <p:pic>
        <p:nvPicPr>
          <p:cNvPr id="4" name="Bilde 3">
            <a:extLst>
              <a:ext uri="{FF2B5EF4-FFF2-40B4-BE49-F238E27FC236}">
                <a16:creationId xmlns:a16="http://schemas.microsoft.com/office/drawing/2014/main" id="{4F54A681-51F0-44EA-91E3-3A54A28E0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4566" y="2770901"/>
            <a:ext cx="1035815" cy="466116"/>
          </a:xfrm>
          <a:prstGeom prst="rect">
            <a:avLst/>
          </a:prstGeom>
        </p:spPr>
      </p:pic>
      <p:pic>
        <p:nvPicPr>
          <p:cNvPr id="5" name="Bilde 4">
            <a:extLst>
              <a:ext uri="{FF2B5EF4-FFF2-40B4-BE49-F238E27FC236}">
                <a16:creationId xmlns:a16="http://schemas.microsoft.com/office/drawing/2014/main" id="{F944FC29-D6C3-41A9-A55F-393D6DEF12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1230" y="4188882"/>
            <a:ext cx="3486114" cy="588157"/>
          </a:xfrm>
          <a:prstGeom prst="rect">
            <a:avLst/>
          </a:prstGeom>
        </p:spPr>
      </p:pic>
      <p:pic>
        <p:nvPicPr>
          <p:cNvPr id="6" name="Bilde 5">
            <a:extLst>
              <a:ext uri="{FF2B5EF4-FFF2-40B4-BE49-F238E27FC236}">
                <a16:creationId xmlns:a16="http://schemas.microsoft.com/office/drawing/2014/main" id="{3A086799-A2A6-4B07-BD76-94F65C127A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4566" y="1545232"/>
            <a:ext cx="3486114" cy="459310"/>
          </a:xfrm>
          <a:prstGeom prst="rect">
            <a:avLst/>
          </a:prstGeom>
        </p:spPr>
      </p:pic>
      <p:sp>
        <p:nvSpPr>
          <p:cNvPr id="7" name="Snakkeboble: oval 6">
            <a:extLst>
              <a:ext uri="{FF2B5EF4-FFF2-40B4-BE49-F238E27FC236}">
                <a16:creationId xmlns:a16="http://schemas.microsoft.com/office/drawing/2014/main" id="{2A7F4EFA-3ABB-47F3-B623-80C4055A9A0D}"/>
              </a:ext>
            </a:extLst>
          </p:cNvPr>
          <p:cNvSpPr/>
          <p:nvPr/>
        </p:nvSpPr>
        <p:spPr>
          <a:xfrm>
            <a:off x="7856562" y="1120616"/>
            <a:ext cx="2777681" cy="1823578"/>
          </a:xfrm>
          <a:prstGeom prst="wedgeEllipseCallout">
            <a:avLst>
              <a:gd name="adj1" fmla="val -84702"/>
              <a:gd name="adj2" fmla="val -11426"/>
            </a:avLst>
          </a:prstGeom>
          <a:solidFill>
            <a:srgbClr val="FFDD7C">
              <a:alpha val="78000"/>
            </a:srgbClr>
          </a:solidFill>
          <a:ln>
            <a:solidFill>
              <a:srgbClr val="FFFF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nb-NO" sz="1900" dirty="0">
                <a:solidFill>
                  <a:schemeClr val="accent6">
                    <a:lumMod val="50000"/>
                  </a:schemeClr>
                </a:solidFill>
                <a:latin typeface="+mj-lt"/>
              </a:rPr>
              <a:t>Hva må de som jobber med  karriereveiledning kunne?</a:t>
            </a:r>
          </a:p>
        </p:txBody>
      </p:sp>
      <p:sp>
        <p:nvSpPr>
          <p:cNvPr id="8" name="Snakkeboble: oval 7">
            <a:extLst>
              <a:ext uri="{FF2B5EF4-FFF2-40B4-BE49-F238E27FC236}">
                <a16:creationId xmlns:a16="http://schemas.microsoft.com/office/drawing/2014/main" id="{01922186-DFCF-4DB8-967A-301A92DC8186}"/>
              </a:ext>
            </a:extLst>
          </p:cNvPr>
          <p:cNvSpPr/>
          <p:nvPr/>
        </p:nvSpPr>
        <p:spPr>
          <a:xfrm>
            <a:off x="4088423" y="2122374"/>
            <a:ext cx="2665379" cy="1643640"/>
          </a:xfrm>
          <a:prstGeom prst="wedgeEllipseCallout">
            <a:avLst>
              <a:gd name="adj1" fmla="val -80322"/>
              <a:gd name="adj2" fmla="val 6931"/>
            </a:avLst>
          </a:prstGeom>
          <a:solidFill>
            <a:srgbClr val="79E1D9"/>
          </a:solidFill>
          <a:ln>
            <a:solidFill>
              <a:srgbClr val="79E1D9"/>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nb-NO" sz="1900" dirty="0">
                <a:solidFill>
                  <a:schemeClr val="accent6">
                    <a:lumMod val="50000"/>
                  </a:schemeClr>
                </a:solidFill>
                <a:latin typeface="+mj-lt"/>
              </a:rPr>
              <a:t>Hva er god etisk praksis?</a:t>
            </a:r>
          </a:p>
        </p:txBody>
      </p:sp>
      <p:sp>
        <p:nvSpPr>
          <p:cNvPr id="9" name="Snakkeboble: oval 8">
            <a:extLst>
              <a:ext uri="{FF2B5EF4-FFF2-40B4-BE49-F238E27FC236}">
                <a16:creationId xmlns:a16="http://schemas.microsoft.com/office/drawing/2014/main" id="{772BEE23-17CC-4E5C-B69F-7398FB4B72F9}"/>
              </a:ext>
            </a:extLst>
          </p:cNvPr>
          <p:cNvSpPr/>
          <p:nvPr/>
        </p:nvSpPr>
        <p:spPr>
          <a:xfrm>
            <a:off x="7150488" y="3072899"/>
            <a:ext cx="3033539" cy="1960608"/>
          </a:xfrm>
          <a:prstGeom prst="wedgeEllipseCallout">
            <a:avLst>
              <a:gd name="adj1" fmla="val -78862"/>
              <a:gd name="adj2" fmla="val 8112"/>
            </a:avLst>
          </a:prstGeom>
          <a:solidFill>
            <a:srgbClr val="FF5C54"/>
          </a:solidFill>
          <a:ln>
            <a:solidFill>
              <a:srgbClr val="D24617"/>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nb-NO" dirty="0">
                <a:solidFill>
                  <a:schemeClr val="accent6">
                    <a:lumMod val="50000"/>
                  </a:schemeClr>
                </a:solidFill>
                <a:latin typeface="+mj-lt"/>
              </a:rPr>
              <a:t>Hva skal utbyttet av karriereveiledningen være?</a:t>
            </a:r>
          </a:p>
        </p:txBody>
      </p:sp>
      <p:pic>
        <p:nvPicPr>
          <p:cNvPr id="10" name="Bilde 9">
            <a:extLst>
              <a:ext uri="{FF2B5EF4-FFF2-40B4-BE49-F238E27FC236}">
                <a16:creationId xmlns:a16="http://schemas.microsoft.com/office/drawing/2014/main" id="{F2B054EE-1EF9-4CFD-8524-13DA8EB4AC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4566" y="5548042"/>
            <a:ext cx="2665379" cy="477541"/>
          </a:xfrm>
          <a:prstGeom prst="rect">
            <a:avLst/>
          </a:prstGeom>
        </p:spPr>
      </p:pic>
      <p:sp>
        <p:nvSpPr>
          <p:cNvPr id="11" name="Snakkeboble: oval 10">
            <a:extLst>
              <a:ext uri="{FF2B5EF4-FFF2-40B4-BE49-F238E27FC236}">
                <a16:creationId xmlns:a16="http://schemas.microsoft.com/office/drawing/2014/main" id="{014CDCE1-28C4-4D25-8CFB-A95CEDB8A237}"/>
              </a:ext>
            </a:extLst>
          </p:cNvPr>
          <p:cNvSpPr/>
          <p:nvPr/>
        </p:nvSpPr>
        <p:spPr>
          <a:xfrm>
            <a:off x="5750023" y="4875023"/>
            <a:ext cx="2665379" cy="1823578"/>
          </a:xfrm>
          <a:prstGeom prst="wedgeEllipseCallout">
            <a:avLst>
              <a:gd name="adj1" fmla="val -81417"/>
              <a:gd name="adj2" fmla="val 1953"/>
            </a:avLst>
          </a:prstGeom>
          <a:solidFill>
            <a:srgbClr val="ADB2DB"/>
          </a:solidFill>
          <a:ln>
            <a:solidFill>
              <a:srgbClr val="ADB2DB"/>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nb-NO" dirty="0">
                <a:solidFill>
                  <a:schemeClr val="accent6">
                    <a:lumMod val="50000"/>
                  </a:schemeClr>
                </a:solidFill>
                <a:latin typeface="+mj-lt"/>
              </a:rPr>
              <a:t>Hvordan vet vi at det vi gjør har god kvalitet?</a:t>
            </a:r>
          </a:p>
        </p:txBody>
      </p:sp>
    </p:spTree>
    <p:extLst>
      <p:ext uri="{BB962C8B-B14F-4D97-AF65-F5344CB8AC3E}">
        <p14:creationId xmlns:p14="http://schemas.microsoft.com/office/powerpoint/2010/main" val="205710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Etikk</a:t>
            </a:r>
          </a:p>
        </p:txBody>
      </p:sp>
      <p:sp>
        <p:nvSpPr>
          <p:cNvPr id="8" name="Tittel 1">
            <a:extLst>
              <a:ext uri="{FF2B5EF4-FFF2-40B4-BE49-F238E27FC236}">
                <a16:creationId xmlns:a16="http://schemas.microsoft.com/office/drawing/2014/main" id="{83DA9D07-44EA-46D6-BEA3-395E3DDF1CAA}"/>
              </a:ext>
            </a:extLst>
          </p:cNvPr>
          <p:cNvSpPr txBox="1">
            <a:spLocks/>
          </p:cNvSpPr>
          <p:nvPr/>
        </p:nvSpPr>
        <p:spPr>
          <a:xfrm>
            <a:off x="324853" y="365126"/>
            <a:ext cx="11514221" cy="10532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endParaRPr lang="nb-NO" dirty="0"/>
          </a:p>
        </p:txBody>
      </p:sp>
      <p:pic>
        <p:nvPicPr>
          <p:cNvPr id="4" name="Bilde 3" descr="Et bilde som inneholder tekst&#10;&#10;Automatisk generert beskrivelse">
            <a:extLst>
              <a:ext uri="{FF2B5EF4-FFF2-40B4-BE49-F238E27FC236}">
                <a16:creationId xmlns:a16="http://schemas.microsoft.com/office/drawing/2014/main" id="{49036AEA-1BDD-4FC2-885E-3F12C4C20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7417" y="1015813"/>
            <a:ext cx="5908917" cy="5053479"/>
          </a:xfrm>
          <a:prstGeom prst="rect">
            <a:avLst/>
          </a:prstGeom>
        </p:spPr>
      </p:pic>
    </p:spTree>
    <p:extLst>
      <p:ext uri="{BB962C8B-B14F-4D97-AF65-F5344CB8AC3E}">
        <p14:creationId xmlns:p14="http://schemas.microsoft.com/office/powerpoint/2010/main" val="1543404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br>
              <a:rPr lang="nb-NO" dirty="0"/>
            </a:br>
            <a:endParaRPr lang="nb-NO" dirty="0"/>
          </a:p>
        </p:txBody>
      </p:sp>
      <p:sp>
        <p:nvSpPr>
          <p:cNvPr id="8" name="Tittel 1">
            <a:extLst>
              <a:ext uri="{FF2B5EF4-FFF2-40B4-BE49-F238E27FC236}">
                <a16:creationId xmlns:a16="http://schemas.microsoft.com/office/drawing/2014/main" id="{83DA9D07-44EA-46D6-BEA3-395E3DDF1CAA}"/>
              </a:ext>
            </a:extLst>
          </p:cNvPr>
          <p:cNvSpPr txBox="1">
            <a:spLocks/>
          </p:cNvSpPr>
          <p:nvPr/>
        </p:nvSpPr>
        <p:spPr>
          <a:xfrm>
            <a:off x="324853" y="365126"/>
            <a:ext cx="11514221" cy="10532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endParaRPr lang="nb-NO" dirty="0"/>
          </a:p>
        </p:txBody>
      </p:sp>
      <p:sp>
        <p:nvSpPr>
          <p:cNvPr id="4" name="Tittel 1">
            <a:extLst>
              <a:ext uri="{FF2B5EF4-FFF2-40B4-BE49-F238E27FC236}">
                <a16:creationId xmlns:a16="http://schemas.microsoft.com/office/drawing/2014/main" id="{BE30CAF9-F54F-45E0-9971-85F66414A666}"/>
              </a:ext>
            </a:extLst>
          </p:cNvPr>
          <p:cNvSpPr txBox="1">
            <a:spLocks/>
          </p:cNvSpPr>
          <p:nvPr/>
        </p:nvSpPr>
        <p:spPr>
          <a:xfrm>
            <a:off x="324853" y="365125"/>
            <a:ext cx="11514221"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r>
              <a:rPr lang="nb-NO" dirty="0"/>
              <a:t>Rammene for etisk praksis</a:t>
            </a:r>
          </a:p>
        </p:txBody>
      </p:sp>
      <p:pic>
        <p:nvPicPr>
          <p:cNvPr id="7" name="Bilde 6">
            <a:extLst>
              <a:ext uri="{FF2B5EF4-FFF2-40B4-BE49-F238E27FC236}">
                <a16:creationId xmlns:a16="http://schemas.microsoft.com/office/drawing/2014/main" id="{EAB1270E-7243-46F7-A4EC-12DB7509E4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8498" y="1934298"/>
            <a:ext cx="4905502" cy="4776364"/>
          </a:xfrm>
          <a:prstGeom prst="rect">
            <a:avLst/>
          </a:prstGeom>
        </p:spPr>
      </p:pic>
      <p:sp>
        <p:nvSpPr>
          <p:cNvPr id="9" name="TekstSylinder 8">
            <a:extLst>
              <a:ext uri="{FF2B5EF4-FFF2-40B4-BE49-F238E27FC236}">
                <a16:creationId xmlns:a16="http://schemas.microsoft.com/office/drawing/2014/main" id="{92D1E061-5E91-4C41-AFB2-BC653B85E2A2}"/>
              </a:ext>
            </a:extLst>
          </p:cNvPr>
          <p:cNvSpPr txBox="1"/>
          <p:nvPr/>
        </p:nvSpPr>
        <p:spPr>
          <a:xfrm>
            <a:off x="324853" y="2144388"/>
            <a:ext cx="3462220" cy="2308324"/>
          </a:xfrm>
          <a:prstGeom prst="rect">
            <a:avLst/>
          </a:prstGeom>
          <a:noFill/>
        </p:spPr>
        <p:txBody>
          <a:bodyPr wrap="square" lIns="91440" tIns="45720" rIns="91440" bIns="45720" rtlCol="0" anchor="t">
            <a:spAutoFit/>
          </a:bodyPr>
          <a:lstStyle/>
          <a:p>
            <a:r>
              <a:rPr lang="nb-NO" sz="2400" dirty="0">
                <a:solidFill>
                  <a:srgbClr val="000000"/>
                </a:solidFill>
                <a:cs typeface="Segoe UI"/>
              </a:rPr>
              <a:t>Konteksten for karriereveiledning kan deles inn i fire kategorier, som påvirker og utfordrer den etiske praksisen på ulike måter.</a:t>
            </a:r>
          </a:p>
        </p:txBody>
      </p:sp>
    </p:spTree>
    <p:extLst>
      <p:ext uri="{BB962C8B-B14F-4D97-AF65-F5344CB8AC3E}">
        <p14:creationId xmlns:p14="http://schemas.microsoft.com/office/powerpoint/2010/main" val="3342896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br>
              <a:rPr lang="nb-NO" dirty="0"/>
            </a:br>
            <a:endParaRPr lang="nb-NO" dirty="0"/>
          </a:p>
        </p:txBody>
      </p:sp>
      <p:sp>
        <p:nvSpPr>
          <p:cNvPr id="8" name="Tittel 1">
            <a:extLst>
              <a:ext uri="{FF2B5EF4-FFF2-40B4-BE49-F238E27FC236}">
                <a16:creationId xmlns:a16="http://schemas.microsoft.com/office/drawing/2014/main" id="{83DA9D07-44EA-46D6-BEA3-395E3DDF1CAA}"/>
              </a:ext>
            </a:extLst>
          </p:cNvPr>
          <p:cNvSpPr txBox="1">
            <a:spLocks/>
          </p:cNvSpPr>
          <p:nvPr/>
        </p:nvSpPr>
        <p:spPr>
          <a:xfrm>
            <a:off x="324853" y="365126"/>
            <a:ext cx="11514221" cy="10532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endParaRPr lang="nb-NO" dirty="0"/>
          </a:p>
        </p:txBody>
      </p:sp>
      <p:sp>
        <p:nvSpPr>
          <p:cNvPr id="4" name="Tittel 1">
            <a:extLst>
              <a:ext uri="{FF2B5EF4-FFF2-40B4-BE49-F238E27FC236}">
                <a16:creationId xmlns:a16="http://schemas.microsoft.com/office/drawing/2014/main" id="{87EB0993-F85B-4CD6-81F1-7E0F65D8F635}"/>
              </a:ext>
            </a:extLst>
          </p:cNvPr>
          <p:cNvSpPr txBox="1">
            <a:spLocks/>
          </p:cNvSpPr>
          <p:nvPr/>
        </p:nvSpPr>
        <p:spPr>
          <a:xfrm>
            <a:off x="324853" y="365125"/>
            <a:ext cx="5161547"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pPr algn="l"/>
            <a:r>
              <a:rPr lang="nb-NO" dirty="0"/>
              <a:t>Etiske retningslinjer</a:t>
            </a:r>
          </a:p>
        </p:txBody>
      </p:sp>
      <p:pic>
        <p:nvPicPr>
          <p:cNvPr id="5" name="Bilde 4">
            <a:extLst>
              <a:ext uri="{FF2B5EF4-FFF2-40B4-BE49-F238E27FC236}">
                <a16:creationId xmlns:a16="http://schemas.microsoft.com/office/drawing/2014/main" id="{77DED1F9-98D0-4392-A895-4ACF9D238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214" y="328682"/>
            <a:ext cx="5493073" cy="6218414"/>
          </a:xfrm>
          <a:prstGeom prst="rect">
            <a:avLst/>
          </a:prstGeom>
        </p:spPr>
      </p:pic>
    </p:spTree>
    <p:extLst>
      <p:ext uri="{BB962C8B-B14F-4D97-AF65-F5344CB8AC3E}">
        <p14:creationId xmlns:p14="http://schemas.microsoft.com/office/powerpoint/2010/main" val="488007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br>
              <a:rPr lang="nb-NO" dirty="0"/>
            </a:br>
            <a:endParaRPr lang="nb-NO" dirty="0"/>
          </a:p>
        </p:txBody>
      </p:sp>
      <p:sp>
        <p:nvSpPr>
          <p:cNvPr id="8" name="Tittel 1">
            <a:extLst>
              <a:ext uri="{FF2B5EF4-FFF2-40B4-BE49-F238E27FC236}">
                <a16:creationId xmlns:a16="http://schemas.microsoft.com/office/drawing/2014/main" id="{83DA9D07-44EA-46D6-BEA3-395E3DDF1CAA}"/>
              </a:ext>
            </a:extLst>
          </p:cNvPr>
          <p:cNvSpPr txBox="1">
            <a:spLocks/>
          </p:cNvSpPr>
          <p:nvPr/>
        </p:nvSpPr>
        <p:spPr>
          <a:xfrm>
            <a:off x="324853" y="365126"/>
            <a:ext cx="11514221" cy="10532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endParaRPr lang="nb-NO" dirty="0"/>
          </a:p>
        </p:txBody>
      </p:sp>
      <p:sp>
        <p:nvSpPr>
          <p:cNvPr id="4" name="Tittel 1">
            <a:extLst>
              <a:ext uri="{FF2B5EF4-FFF2-40B4-BE49-F238E27FC236}">
                <a16:creationId xmlns:a16="http://schemas.microsoft.com/office/drawing/2014/main" id="{CA4BCC6B-E2E6-4819-8220-065B4403671C}"/>
              </a:ext>
            </a:extLst>
          </p:cNvPr>
          <p:cNvSpPr txBox="1">
            <a:spLocks/>
          </p:cNvSpPr>
          <p:nvPr/>
        </p:nvSpPr>
        <p:spPr>
          <a:xfrm>
            <a:off x="324853" y="365125"/>
            <a:ext cx="5533687"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r>
              <a:rPr lang="nb-NO" dirty="0"/>
              <a:t>Etiske retningslinjer</a:t>
            </a:r>
          </a:p>
        </p:txBody>
      </p:sp>
      <p:pic>
        <p:nvPicPr>
          <p:cNvPr id="5" name="Bilde 4" descr="Et bilde som inneholder tekst&#10;&#10;Automatisk generert beskrivelse">
            <a:extLst>
              <a:ext uri="{FF2B5EF4-FFF2-40B4-BE49-F238E27FC236}">
                <a16:creationId xmlns:a16="http://schemas.microsoft.com/office/drawing/2014/main" id="{EE6CA18D-290B-44B7-B442-4F547DC0D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5191" y="374577"/>
            <a:ext cx="4897680" cy="6118297"/>
          </a:xfrm>
          <a:prstGeom prst="rect">
            <a:avLst/>
          </a:prstGeom>
        </p:spPr>
      </p:pic>
    </p:spTree>
    <p:extLst>
      <p:ext uri="{BB962C8B-B14F-4D97-AF65-F5344CB8AC3E}">
        <p14:creationId xmlns:p14="http://schemas.microsoft.com/office/powerpoint/2010/main" val="427165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br>
              <a:rPr lang="nb-NO" dirty="0"/>
            </a:br>
            <a:endParaRPr lang="nb-NO" dirty="0"/>
          </a:p>
        </p:txBody>
      </p:sp>
      <p:sp>
        <p:nvSpPr>
          <p:cNvPr id="8" name="Tittel 1">
            <a:extLst>
              <a:ext uri="{FF2B5EF4-FFF2-40B4-BE49-F238E27FC236}">
                <a16:creationId xmlns:a16="http://schemas.microsoft.com/office/drawing/2014/main" id="{83DA9D07-44EA-46D6-BEA3-395E3DDF1CAA}"/>
              </a:ext>
            </a:extLst>
          </p:cNvPr>
          <p:cNvSpPr txBox="1">
            <a:spLocks/>
          </p:cNvSpPr>
          <p:nvPr/>
        </p:nvSpPr>
        <p:spPr>
          <a:xfrm>
            <a:off x="324853" y="365126"/>
            <a:ext cx="11514221" cy="10532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endParaRPr lang="nb-NO" dirty="0"/>
          </a:p>
        </p:txBody>
      </p:sp>
      <p:sp>
        <p:nvSpPr>
          <p:cNvPr id="4" name="Tittel 1">
            <a:extLst>
              <a:ext uri="{FF2B5EF4-FFF2-40B4-BE49-F238E27FC236}">
                <a16:creationId xmlns:a16="http://schemas.microsoft.com/office/drawing/2014/main" id="{AAAF28B1-0405-412C-AF31-593027206B19}"/>
              </a:ext>
            </a:extLst>
          </p:cNvPr>
          <p:cNvSpPr txBox="1">
            <a:spLocks/>
          </p:cNvSpPr>
          <p:nvPr/>
        </p:nvSpPr>
        <p:spPr>
          <a:xfrm>
            <a:off x="324854" y="365125"/>
            <a:ext cx="5948355"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r>
              <a:rPr lang="nb-NO" dirty="0"/>
              <a:t>Etiske retningslinjer</a:t>
            </a:r>
          </a:p>
        </p:txBody>
      </p:sp>
      <p:pic>
        <p:nvPicPr>
          <p:cNvPr id="5" name="Bilde 4" descr="Et bilde som inneholder tekst&#10;&#10;Automatisk generert beskrivelse">
            <a:extLst>
              <a:ext uri="{FF2B5EF4-FFF2-40B4-BE49-F238E27FC236}">
                <a16:creationId xmlns:a16="http://schemas.microsoft.com/office/drawing/2014/main" id="{1D12BCE1-5C5A-47BC-9F01-A4C951E24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0183" y="623287"/>
            <a:ext cx="4902889" cy="6015464"/>
          </a:xfrm>
          <a:prstGeom prst="rect">
            <a:avLst/>
          </a:prstGeom>
        </p:spPr>
      </p:pic>
    </p:spTree>
    <p:extLst>
      <p:ext uri="{BB962C8B-B14F-4D97-AF65-F5344CB8AC3E}">
        <p14:creationId xmlns:p14="http://schemas.microsoft.com/office/powerpoint/2010/main" val="904130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br>
              <a:rPr lang="nb-NO" dirty="0"/>
            </a:br>
            <a:endParaRPr lang="nb-NO" dirty="0"/>
          </a:p>
        </p:txBody>
      </p:sp>
      <p:sp>
        <p:nvSpPr>
          <p:cNvPr id="8" name="Tittel 1">
            <a:extLst>
              <a:ext uri="{FF2B5EF4-FFF2-40B4-BE49-F238E27FC236}">
                <a16:creationId xmlns:a16="http://schemas.microsoft.com/office/drawing/2014/main" id="{83DA9D07-44EA-46D6-BEA3-395E3DDF1CAA}"/>
              </a:ext>
            </a:extLst>
          </p:cNvPr>
          <p:cNvSpPr txBox="1">
            <a:spLocks/>
          </p:cNvSpPr>
          <p:nvPr/>
        </p:nvSpPr>
        <p:spPr>
          <a:xfrm>
            <a:off x="324853" y="365126"/>
            <a:ext cx="11514221" cy="10532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endParaRPr lang="nb-NO" dirty="0"/>
          </a:p>
        </p:txBody>
      </p:sp>
      <p:pic>
        <p:nvPicPr>
          <p:cNvPr id="9" name="Bilde 8" descr="Et bilde som inneholder tekst, visittkort&#10;&#10;Automatisk generert beskrivelse">
            <a:extLst>
              <a:ext uri="{FF2B5EF4-FFF2-40B4-BE49-F238E27FC236}">
                <a16:creationId xmlns:a16="http://schemas.microsoft.com/office/drawing/2014/main" id="{8514E365-D3AE-457E-BD1C-DE09640761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6136" y="191783"/>
            <a:ext cx="5498369" cy="6617257"/>
          </a:xfrm>
          <a:prstGeom prst="rect">
            <a:avLst/>
          </a:prstGeom>
        </p:spPr>
      </p:pic>
      <p:sp>
        <p:nvSpPr>
          <p:cNvPr id="3" name="TekstSylinder 2">
            <a:extLst>
              <a:ext uri="{FF2B5EF4-FFF2-40B4-BE49-F238E27FC236}">
                <a16:creationId xmlns:a16="http://schemas.microsoft.com/office/drawing/2014/main" id="{8C342AFD-39FE-46BC-8350-917861B6C3E0}"/>
              </a:ext>
            </a:extLst>
          </p:cNvPr>
          <p:cNvSpPr txBox="1"/>
          <p:nvPr/>
        </p:nvSpPr>
        <p:spPr>
          <a:xfrm>
            <a:off x="324853" y="365126"/>
            <a:ext cx="4321575" cy="830997"/>
          </a:xfrm>
          <a:prstGeom prst="rect">
            <a:avLst/>
          </a:prstGeom>
          <a:noFill/>
        </p:spPr>
        <p:txBody>
          <a:bodyPr wrap="square" rtlCol="0">
            <a:spAutoFit/>
          </a:bodyPr>
          <a:lstStyle/>
          <a:p>
            <a:r>
              <a:rPr lang="nb-NO" sz="4800" dirty="0">
                <a:solidFill>
                  <a:srgbClr val="000000"/>
                </a:solidFill>
              </a:rPr>
              <a:t>Etisk løfte</a:t>
            </a:r>
          </a:p>
        </p:txBody>
      </p:sp>
    </p:spTree>
    <p:extLst>
      <p:ext uri="{BB962C8B-B14F-4D97-AF65-F5344CB8AC3E}">
        <p14:creationId xmlns:p14="http://schemas.microsoft.com/office/powerpoint/2010/main" val="122528911"/>
      </p:ext>
    </p:extLst>
  </p:cSld>
  <p:clrMapOvr>
    <a:masterClrMapping/>
  </p:clrMapOvr>
</p:sld>
</file>

<file path=ppt/theme/theme1.xml><?xml version="1.0" encoding="utf-8"?>
<a:theme xmlns:a="http://schemas.openxmlformats.org/drawingml/2006/main" name="Office-tema">
  <a:themeElements>
    <a:clrScheme name="Kompetanse Norge">
      <a:dk1>
        <a:srgbClr val="D24617"/>
      </a:dk1>
      <a:lt1>
        <a:sysClr val="window" lastClr="FFFFFF"/>
      </a:lt1>
      <a:dk2>
        <a:srgbClr val="D24617"/>
      </a:dk2>
      <a:lt2>
        <a:srgbClr val="F2F2F2"/>
      </a:lt2>
      <a:accent1>
        <a:srgbClr val="005D8B"/>
      </a:accent1>
      <a:accent2>
        <a:srgbClr val="979A19"/>
      </a:accent2>
      <a:accent3>
        <a:srgbClr val="0F7C9A"/>
      </a:accent3>
      <a:accent4>
        <a:srgbClr val="2B513D"/>
      </a:accent4>
      <a:accent5>
        <a:srgbClr val="7D2F60"/>
      </a:accent5>
      <a:accent6>
        <a:srgbClr val="4D4D4D"/>
      </a:accent6>
      <a:hlink>
        <a:srgbClr val="000000"/>
      </a:hlink>
      <a:folHlink>
        <a:srgbClr val="A5A5A5"/>
      </a:folHlink>
    </a:clrScheme>
    <a:fontScheme name="Kompetanse Norg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Kvalitet i karriereveiledning Kompetanse Norge" id="{1FDF4117-7DC1-C74C-8044-1ADD8A772116}" vid="{E662A288-461D-9444-A783-D29955E73F2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6E159E1240FAB419F08E72AD4C8706A" ma:contentTypeVersion="9" ma:contentTypeDescription="Opprett et nytt dokument." ma:contentTypeScope="" ma:versionID="8121873566eaec58ea9a8a52125921a7">
  <xsd:schema xmlns:xsd="http://www.w3.org/2001/XMLSchema" xmlns:xs="http://www.w3.org/2001/XMLSchema" xmlns:p="http://schemas.microsoft.com/office/2006/metadata/properties" xmlns:ns2="89e90bd6-7881-436f-9259-d1038e936fef" xmlns:ns3="a1866f61-d0b1-4a1b-8a53-21522ac74029" xmlns:ns4="f2ec445f-28ff-4c41-b9fa-fa26a7c4df0b" xmlns:ns5="f8ceb90b-b19b-421b-aa39-1955100b9c41" targetNamespace="http://schemas.microsoft.com/office/2006/metadata/properties" ma:root="true" ma:fieldsID="dbb68b5c0108a6b9bc95ba43f8c95ab0" ns2:_="" ns3:_="" ns4:_="" ns5:_="">
    <xsd:import namespace="89e90bd6-7881-436f-9259-d1038e936fef"/>
    <xsd:import namespace="a1866f61-d0b1-4a1b-8a53-21522ac74029"/>
    <xsd:import namespace="f2ec445f-28ff-4c41-b9fa-fa26a7c4df0b"/>
    <xsd:import namespace="f8ceb90b-b19b-421b-aa39-1955100b9c4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Archived" minOccurs="0"/>
                <xsd:element ref="ns3:ArchivedBy" minOccurs="0"/>
                <xsd:element ref="ns3:ArchivedTo" minOccurs="0"/>
                <xsd:element ref="ns4:MediaServiceDateTaken" minOccurs="0"/>
                <xsd:element ref="ns4:MediaLengthInSeconds" minOccurs="0"/>
                <xsd:element ref="ns4:lcf76f155ced4ddcb4097134ff3c332f" minOccurs="0"/>
                <xsd:element ref="ns5:TaxCatchAll"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e90bd6-7881-436f-9259-d1038e936f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866f61-d0b1-4a1b-8a53-21522ac74029"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Archived" ma:index="18" nillable="true" ma:displayName="Arkivert" ma:format="DateTime" ma:internalName="Archived">
      <xsd:simpleType>
        <xsd:restriction base="dms:DateTime"/>
      </xsd:simpleType>
    </xsd:element>
    <xsd:element name="ArchivedBy" ma:index="19" nillable="true" ma:displayName="Arkivert av" ma:internalName="ArchivedBy">
      <xsd:simpleType>
        <xsd:restriction base="dms:Text"/>
      </xsd:simpleType>
    </xsd:element>
    <xsd:element name="ArchivedTo" ma:index="20" nillable="true" ma:displayName="Arkivert til" ma:format="Hyperlink" ma:internalName="ArchivedTo">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2ec445f-28ff-4c41-b9fa-fa26a7c4df0b" elementFormDefault="qualified">
    <xsd:import namespace="http://schemas.microsoft.com/office/2006/documentManagement/types"/>
    <xsd:import namespace="http://schemas.microsoft.com/office/infopath/2007/PartnerControls"/>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Bildemerkelapper" ma:readOnly="false" ma:fieldId="{5cf76f15-5ced-4ddc-b409-7134ff3c332f}" ma:taxonomyMulti="true" ma:sspId="15a638eb-336d-4a77-9d4b-1a2ff899230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ceb90b-b19b-421b-aa39-1955100b9c41"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f97edc8b-2379-4524-a95f-c360aed7dbcf}" ma:internalName="TaxCatchAll" ma:showField="CatchAllData" ma:web="425051f4-9146-44b3-9075-0818b37102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rchivedBy xmlns="a1866f61-d0b1-4a1b-8a53-21522ac74029" xsi:nil="true"/>
    <Archived xmlns="a1866f61-d0b1-4a1b-8a53-21522ac74029" xsi:nil="true"/>
    <ArchivedTo xmlns="a1866f61-d0b1-4a1b-8a53-21522ac74029">
      <Url xsi:nil="true"/>
      <Description xsi:nil="true"/>
    </ArchivedTo>
    <TaxCatchAll xmlns="f8ceb90b-b19b-421b-aa39-1955100b9c41" xsi:nil="true"/>
    <lcf76f155ced4ddcb4097134ff3c332f xmlns="f2ec445f-28ff-4c41-b9fa-fa26a7c4df0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BFE5E0-B75A-4E35-84CE-9CB1EF1C3B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e90bd6-7881-436f-9259-d1038e936fef"/>
    <ds:schemaRef ds:uri="a1866f61-d0b1-4a1b-8a53-21522ac74029"/>
    <ds:schemaRef ds:uri="f2ec445f-28ff-4c41-b9fa-fa26a7c4df0b"/>
    <ds:schemaRef ds:uri="f8ceb90b-b19b-421b-aa39-1955100b9c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76A4E5-6BBD-47D7-8F98-3AD31DEC370F}">
  <ds:schemaRefs>
    <ds:schemaRef ds:uri="http://www.w3.org/XML/1998/namespace"/>
    <ds:schemaRef ds:uri="http://purl.org/dc/elements/1.1/"/>
    <ds:schemaRef ds:uri="http://schemas.microsoft.com/office/2006/documentManagement/types"/>
    <ds:schemaRef ds:uri="http://schemas.microsoft.com/office/2006/metadata/properties"/>
    <ds:schemaRef ds:uri="f8ceb90b-b19b-421b-aa39-1955100b9c41"/>
    <ds:schemaRef ds:uri="http://purl.org/dc/terms/"/>
    <ds:schemaRef ds:uri="a1866f61-d0b1-4a1b-8a53-21522ac74029"/>
    <ds:schemaRef ds:uri="http://purl.org/dc/dcmitype/"/>
    <ds:schemaRef ds:uri="http://schemas.microsoft.com/office/infopath/2007/PartnerControls"/>
    <ds:schemaRef ds:uri="http://schemas.openxmlformats.org/package/2006/metadata/core-properties"/>
    <ds:schemaRef ds:uri="f2ec445f-28ff-4c41-b9fa-fa26a7c4df0b"/>
    <ds:schemaRef ds:uri="89e90bd6-7881-436f-9259-d1038e936fef"/>
  </ds:schemaRefs>
</ds:datastoreItem>
</file>

<file path=customXml/itemProps3.xml><?xml version="1.0" encoding="utf-8"?>
<ds:datastoreItem xmlns:ds="http://schemas.openxmlformats.org/officeDocument/2006/customXml" ds:itemID="{3015FB74-3378-485C-AFB1-B9668D96B1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Presentasjon Kvalitet i karriereveiledning_HK-dir</Template>
  <TotalTime>1</TotalTime>
  <Words>902</Words>
  <Application>Microsoft Office PowerPoint</Application>
  <PresentationFormat>Widescreen</PresentationFormat>
  <Paragraphs>82</Paragraphs>
  <Slides>12</Slides>
  <Notes>12</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12</vt:i4>
      </vt:variant>
    </vt:vector>
  </HeadingPairs>
  <TitlesOfParts>
    <vt:vector size="19" baseType="lpstr">
      <vt:lpstr>Arial</vt:lpstr>
      <vt:lpstr>Calibri</vt:lpstr>
      <vt:lpstr>Calibri Light</vt:lpstr>
      <vt:lpstr>Source Sans Pro</vt:lpstr>
      <vt:lpstr>Ubuntu</vt:lpstr>
      <vt:lpstr>Wingdings</vt:lpstr>
      <vt:lpstr>Office-tema</vt:lpstr>
      <vt:lpstr>Regler for bruk av presentasjonen</vt:lpstr>
      <vt:lpstr>Kvalitet i karriereveiledning</vt:lpstr>
      <vt:lpstr>Kvalitetsrammeverket består av fire deler </vt:lpstr>
      <vt:lpstr>Etikk</vt:lpstr>
      <vt:lpstr> </vt:lpstr>
      <vt:lpstr> </vt:lpstr>
      <vt:lpstr> </vt:lpstr>
      <vt:lpstr> </vt:lpstr>
      <vt:lpstr> </vt:lpstr>
      <vt:lpstr> </vt:lpstr>
      <vt:lpstr> </vt:lpstr>
      <vt:lpstr>Kvalitetsrammeverket oppsummert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Regler for bruk av presentasjonen</dc:title>
  <dc:creator>Marianne Almbakk</dc:creator>
  <cp:lastModifiedBy>Marianne Almbakk</cp:lastModifiedBy>
  <cp:revision>1</cp:revision>
  <dcterms:created xsi:type="dcterms:W3CDTF">2023-12-13T09:39:27Z</dcterms:created>
  <dcterms:modified xsi:type="dcterms:W3CDTF">2023-12-13T09:40:38Z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0x010100C6E159E1240FAB419F08E72AD4C8706A</vt:lpwstr>
  </property>
  <property fmtid="{D5CDD505-2E9C-101B-9397-08002B2CF9AE}" pid="3" name="Order">
    <vt:r8>70000</vt:r8>
  </property>
  <property fmtid="{D5CDD505-2E9C-101B-9397-08002B2CF9AE}" pid="4" name="_ExtendedDescription">
    <vt:lpwstr/>
  </property>
  <property fmtid="{D5CDD505-2E9C-101B-9397-08002B2CF9AE}" pid="5" name="MSIP_Label_2724d2c2-06b5-4830-8a42-89f80414a936_Enabled">
    <vt:lpwstr>true</vt:lpwstr>
  </property>
  <property fmtid="{D5CDD505-2E9C-101B-9397-08002B2CF9AE}" pid="6" name="MSIP_Label_2724d2c2-06b5-4830-8a42-89f80414a936_SetDate">
    <vt:lpwstr>2021-08-19T14:02:14Z</vt:lpwstr>
  </property>
  <property fmtid="{D5CDD505-2E9C-101B-9397-08002B2CF9AE}" pid="7" name="MSIP_Label_2724d2c2-06b5-4830-8a42-89f80414a936_Method">
    <vt:lpwstr>Privileged</vt:lpwstr>
  </property>
  <property fmtid="{D5CDD505-2E9C-101B-9397-08002B2CF9AE}" pid="8" name="MSIP_Label_2724d2c2-06b5-4830-8a42-89f80414a936_Name">
    <vt:lpwstr>Intern</vt:lpwstr>
  </property>
  <property fmtid="{D5CDD505-2E9C-101B-9397-08002B2CF9AE}" pid="9" name="MSIP_Label_2724d2c2-06b5-4830-8a42-89f80414a936_SiteId">
    <vt:lpwstr>1ec46890-73f8-4a2a-9b2c-9a6611f1c922</vt:lpwstr>
  </property>
  <property fmtid="{D5CDD505-2E9C-101B-9397-08002B2CF9AE}" pid="10" name="MSIP_Label_2724d2c2-06b5-4830-8a42-89f80414a936_ActionId">
    <vt:lpwstr>dfd2c6cb-70ce-445a-b7df-788b616aaef7</vt:lpwstr>
  </property>
  <property fmtid="{D5CDD505-2E9C-101B-9397-08002B2CF9AE}" pid="11" name="MSIP_Label_2724d2c2-06b5-4830-8a42-89f80414a936_ContentBits">
    <vt:lpwstr>2</vt:lpwstr>
  </property>
  <property fmtid="{D5CDD505-2E9C-101B-9397-08002B2CF9AE}" pid="12" name="MediaServiceImageTags">
    <vt:lpwstr/>
  </property>
</Properties>
</file>