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8" r:id="rId8"/>
    <p:sldId id="267" r:id="rId9"/>
    <p:sldId id="266" r:id="rId1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91492D-C5E4-45C1-AC83-BEF550ADA9C3}" v="12" dt="2023-11-21T13:37:53.6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nne Almbakk" userId="0d24840a-5b8a-4ce0-9992-b9cc1025747b" providerId="ADAL" clId="{EB91492D-C5E4-45C1-AC83-BEF550ADA9C3}"/>
    <pc:docChg chg="custSel addSld modSld">
      <pc:chgData name="Marianne Almbakk" userId="0d24840a-5b8a-4ce0-9992-b9cc1025747b" providerId="ADAL" clId="{EB91492D-C5E4-45C1-AC83-BEF550ADA9C3}" dt="2023-11-21T14:00:01.067" v="1284" actId="20577"/>
      <pc:docMkLst>
        <pc:docMk/>
      </pc:docMkLst>
      <pc:sldChg chg="addSp delSp modSp mod">
        <pc:chgData name="Marianne Almbakk" userId="0d24840a-5b8a-4ce0-9992-b9cc1025747b" providerId="ADAL" clId="{EB91492D-C5E4-45C1-AC83-BEF550ADA9C3}" dt="2023-11-21T13:39:56.990" v="648" actId="20577"/>
        <pc:sldMkLst>
          <pc:docMk/>
          <pc:sldMk cId="1063497461" sldId="260"/>
        </pc:sldMkLst>
        <pc:spChg chg="mod">
          <ac:chgData name="Marianne Almbakk" userId="0d24840a-5b8a-4ce0-9992-b9cc1025747b" providerId="ADAL" clId="{EB91492D-C5E4-45C1-AC83-BEF550ADA9C3}" dt="2023-11-21T13:10:17.729" v="84" actId="790"/>
          <ac:spMkLst>
            <pc:docMk/>
            <pc:sldMk cId="1063497461" sldId="260"/>
            <ac:spMk id="2" creationId="{AA5E650E-50D1-9BE2-5238-BF5B5CAD0E81}"/>
          </ac:spMkLst>
        </pc:spChg>
        <pc:spChg chg="mod">
          <ac:chgData name="Marianne Almbakk" userId="0d24840a-5b8a-4ce0-9992-b9cc1025747b" providerId="ADAL" clId="{EB91492D-C5E4-45C1-AC83-BEF550ADA9C3}" dt="2023-11-21T13:39:56.990" v="648" actId="20577"/>
          <ac:spMkLst>
            <pc:docMk/>
            <pc:sldMk cId="1063497461" sldId="260"/>
            <ac:spMk id="3" creationId="{DCF62976-43AB-3391-EE3C-B5FC7279BD84}"/>
          </ac:spMkLst>
        </pc:spChg>
        <pc:spChg chg="del">
          <ac:chgData name="Marianne Almbakk" userId="0d24840a-5b8a-4ce0-9992-b9cc1025747b" providerId="ADAL" clId="{EB91492D-C5E4-45C1-AC83-BEF550ADA9C3}" dt="2023-11-21T13:08:26.340" v="69" actId="26606"/>
          <ac:spMkLst>
            <pc:docMk/>
            <pc:sldMk cId="1063497461" sldId="260"/>
            <ac:spMk id="14" creationId="{DC6BEC6B-5C77-412D-B45A-5B0F46FEDAC7}"/>
          </ac:spMkLst>
        </pc:spChg>
        <pc:spChg chg="add">
          <ac:chgData name="Marianne Almbakk" userId="0d24840a-5b8a-4ce0-9992-b9cc1025747b" providerId="ADAL" clId="{EB91492D-C5E4-45C1-AC83-BEF550ADA9C3}" dt="2023-11-21T13:08:26.340" v="69" actId="26606"/>
          <ac:spMkLst>
            <pc:docMk/>
            <pc:sldMk cId="1063497461" sldId="260"/>
            <ac:spMk id="16" creationId="{04812C46-200A-4DEB-A05E-3ED6C68C2387}"/>
          </ac:spMkLst>
        </pc:spChg>
        <pc:spChg chg="add">
          <ac:chgData name="Marianne Almbakk" userId="0d24840a-5b8a-4ce0-9992-b9cc1025747b" providerId="ADAL" clId="{EB91492D-C5E4-45C1-AC83-BEF550ADA9C3}" dt="2023-11-21T13:08:26.340" v="69" actId="26606"/>
          <ac:spMkLst>
            <pc:docMk/>
            <pc:sldMk cId="1063497461" sldId="260"/>
            <ac:spMk id="18" creationId="{D1EA859B-E555-4109-94F3-6700E046E008}"/>
          </ac:spMkLst>
        </pc:spChg>
        <pc:picChg chg="mod ord">
          <ac:chgData name="Marianne Almbakk" userId="0d24840a-5b8a-4ce0-9992-b9cc1025747b" providerId="ADAL" clId="{EB91492D-C5E4-45C1-AC83-BEF550ADA9C3}" dt="2023-11-21T13:08:26.340" v="69" actId="26606"/>
          <ac:picMkLst>
            <pc:docMk/>
            <pc:sldMk cId="1063497461" sldId="260"/>
            <ac:picMk id="9" creationId="{35E382B4-78FD-14CA-329C-197E5E08CD49}"/>
          </ac:picMkLst>
        </pc:picChg>
      </pc:sldChg>
      <pc:sldChg chg="addSp delSp modSp mod setBg">
        <pc:chgData name="Marianne Almbakk" userId="0d24840a-5b8a-4ce0-9992-b9cc1025747b" providerId="ADAL" clId="{EB91492D-C5E4-45C1-AC83-BEF550ADA9C3}" dt="2023-11-21T13:56:09.350" v="1007" actId="27636"/>
        <pc:sldMkLst>
          <pc:docMk/>
          <pc:sldMk cId="1142009930" sldId="261"/>
        </pc:sldMkLst>
        <pc:spChg chg="mod">
          <ac:chgData name="Marianne Almbakk" userId="0d24840a-5b8a-4ce0-9992-b9cc1025747b" providerId="ADAL" clId="{EB91492D-C5E4-45C1-AC83-BEF550ADA9C3}" dt="2023-11-21T13:12:56.956" v="90" actId="113"/>
          <ac:spMkLst>
            <pc:docMk/>
            <pc:sldMk cId="1142009930" sldId="261"/>
            <ac:spMk id="2" creationId="{AA5E650E-50D1-9BE2-5238-BF5B5CAD0E81}"/>
          </ac:spMkLst>
        </pc:spChg>
        <pc:spChg chg="mod">
          <ac:chgData name="Marianne Almbakk" userId="0d24840a-5b8a-4ce0-9992-b9cc1025747b" providerId="ADAL" clId="{EB91492D-C5E4-45C1-AC83-BEF550ADA9C3}" dt="2023-11-21T13:56:09.350" v="1007" actId="27636"/>
          <ac:spMkLst>
            <pc:docMk/>
            <pc:sldMk cId="1142009930" sldId="261"/>
            <ac:spMk id="3" creationId="{DCF62976-43AB-3391-EE3C-B5FC7279BD84}"/>
          </ac:spMkLst>
        </pc:spChg>
        <pc:spChg chg="add del">
          <ac:chgData name="Marianne Almbakk" userId="0d24840a-5b8a-4ce0-9992-b9cc1025747b" providerId="ADAL" clId="{EB91492D-C5E4-45C1-AC83-BEF550ADA9C3}" dt="2023-11-21T13:08:38.213" v="70" actId="26606"/>
          <ac:spMkLst>
            <pc:docMk/>
            <pc:sldMk cId="1142009930" sldId="261"/>
            <ac:spMk id="11" creationId="{04812C46-200A-4DEB-A05E-3ED6C68C2387}"/>
          </ac:spMkLst>
        </pc:spChg>
        <pc:spChg chg="add del">
          <ac:chgData name="Marianne Almbakk" userId="0d24840a-5b8a-4ce0-9992-b9cc1025747b" providerId="ADAL" clId="{EB91492D-C5E4-45C1-AC83-BEF550ADA9C3}" dt="2023-11-21T13:08:38.213" v="70" actId="26606"/>
          <ac:spMkLst>
            <pc:docMk/>
            <pc:sldMk cId="1142009930" sldId="261"/>
            <ac:spMk id="13" creationId="{D1EA859B-E555-4109-94F3-6700E046E008}"/>
          </ac:spMkLst>
        </pc:spChg>
        <pc:spChg chg="add">
          <ac:chgData name="Marianne Almbakk" userId="0d24840a-5b8a-4ce0-9992-b9cc1025747b" providerId="ADAL" clId="{EB91492D-C5E4-45C1-AC83-BEF550ADA9C3}" dt="2023-11-21T13:08:38.213" v="70" actId="26606"/>
          <ac:spMkLst>
            <pc:docMk/>
            <pc:sldMk cId="1142009930" sldId="261"/>
            <ac:spMk id="18" creationId="{637B2035-1FCB-439A-B421-095E136C7E07}"/>
          </ac:spMkLst>
        </pc:spChg>
        <pc:spChg chg="add">
          <ac:chgData name="Marianne Almbakk" userId="0d24840a-5b8a-4ce0-9992-b9cc1025747b" providerId="ADAL" clId="{EB91492D-C5E4-45C1-AC83-BEF550ADA9C3}" dt="2023-11-21T13:08:38.213" v="70" actId="26606"/>
          <ac:spMkLst>
            <pc:docMk/>
            <pc:sldMk cId="1142009930" sldId="261"/>
            <ac:spMk id="20" creationId="{676D6CDF-C512-4739-B158-55EE955EFA39}"/>
          </ac:spMkLst>
        </pc:spChg>
        <pc:picChg chg="mod">
          <ac:chgData name="Marianne Almbakk" userId="0d24840a-5b8a-4ce0-9992-b9cc1025747b" providerId="ADAL" clId="{EB91492D-C5E4-45C1-AC83-BEF550ADA9C3}" dt="2023-11-21T13:08:46.320" v="71" actId="1076"/>
          <ac:picMkLst>
            <pc:docMk/>
            <pc:sldMk cId="1142009930" sldId="261"/>
            <ac:picMk id="5" creationId="{7ABAEC0B-E9F7-7334-BF8A-1B82783E71F0}"/>
          </ac:picMkLst>
        </pc:picChg>
        <pc:picChg chg="add mod ord">
          <ac:chgData name="Marianne Almbakk" userId="0d24840a-5b8a-4ce0-9992-b9cc1025747b" providerId="ADAL" clId="{EB91492D-C5E4-45C1-AC83-BEF550ADA9C3}" dt="2023-11-21T13:08:38.213" v="70" actId="26606"/>
          <ac:picMkLst>
            <pc:docMk/>
            <pc:sldMk cId="1142009930" sldId="261"/>
            <ac:picMk id="6" creationId="{1DAD69FB-9A05-BEE6-95F6-6EF2303E608B}"/>
          </ac:picMkLst>
        </pc:picChg>
        <pc:picChg chg="del">
          <ac:chgData name="Marianne Almbakk" userId="0d24840a-5b8a-4ce0-9992-b9cc1025747b" providerId="ADAL" clId="{EB91492D-C5E4-45C1-AC83-BEF550ADA9C3}" dt="2023-11-21T13:07:45.859" v="60" actId="478"/>
          <ac:picMkLst>
            <pc:docMk/>
            <pc:sldMk cId="1142009930" sldId="261"/>
            <ac:picMk id="9" creationId="{35E382B4-78FD-14CA-329C-197E5E08CD49}"/>
          </ac:picMkLst>
        </pc:picChg>
      </pc:sldChg>
      <pc:sldChg chg="addSp delSp modSp mod setBg">
        <pc:chgData name="Marianne Almbakk" userId="0d24840a-5b8a-4ce0-9992-b9cc1025747b" providerId="ADAL" clId="{EB91492D-C5E4-45C1-AC83-BEF550ADA9C3}" dt="2023-11-21T13:42:37.034" v="731" actId="20577"/>
        <pc:sldMkLst>
          <pc:docMk/>
          <pc:sldMk cId="243251292" sldId="262"/>
        </pc:sldMkLst>
        <pc:spChg chg="mod">
          <ac:chgData name="Marianne Almbakk" userId="0d24840a-5b8a-4ce0-9992-b9cc1025747b" providerId="ADAL" clId="{EB91492D-C5E4-45C1-AC83-BEF550ADA9C3}" dt="2023-11-21T13:21:23.942" v="173" actId="27636"/>
          <ac:spMkLst>
            <pc:docMk/>
            <pc:sldMk cId="243251292" sldId="262"/>
            <ac:spMk id="2" creationId="{AA5E650E-50D1-9BE2-5238-BF5B5CAD0E81}"/>
          </ac:spMkLst>
        </pc:spChg>
        <pc:spChg chg="mod">
          <ac:chgData name="Marianne Almbakk" userId="0d24840a-5b8a-4ce0-9992-b9cc1025747b" providerId="ADAL" clId="{EB91492D-C5E4-45C1-AC83-BEF550ADA9C3}" dt="2023-11-21T13:42:37.034" v="731" actId="20577"/>
          <ac:spMkLst>
            <pc:docMk/>
            <pc:sldMk cId="243251292" sldId="262"/>
            <ac:spMk id="3" creationId="{DCF62976-43AB-3391-EE3C-B5FC7279BD84}"/>
          </ac:spMkLst>
        </pc:spChg>
        <pc:spChg chg="add">
          <ac:chgData name="Marianne Almbakk" userId="0d24840a-5b8a-4ce0-9992-b9cc1025747b" providerId="ADAL" clId="{EB91492D-C5E4-45C1-AC83-BEF550ADA9C3}" dt="2023-11-21T13:15:00.612" v="108" actId="26606"/>
          <ac:spMkLst>
            <pc:docMk/>
            <pc:sldMk cId="243251292" sldId="262"/>
            <ac:spMk id="11" creationId="{04812C46-200A-4DEB-A05E-3ED6C68C2387}"/>
          </ac:spMkLst>
        </pc:spChg>
        <pc:spChg chg="add">
          <ac:chgData name="Marianne Almbakk" userId="0d24840a-5b8a-4ce0-9992-b9cc1025747b" providerId="ADAL" clId="{EB91492D-C5E4-45C1-AC83-BEF550ADA9C3}" dt="2023-11-21T13:15:00.612" v="108" actId="26606"/>
          <ac:spMkLst>
            <pc:docMk/>
            <pc:sldMk cId="243251292" sldId="262"/>
            <ac:spMk id="13" creationId="{D1EA859B-E555-4109-94F3-6700E046E008}"/>
          </ac:spMkLst>
        </pc:spChg>
        <pc:picChg chg="mod">
          <ac:chgData name="Marianne Almbakk" userId="0d24840a-5b8a-4ce0-9992-b9cc1025747b" providerId="ADAL" clId="{EB91492D-C5E4-45C1-AC83-BEF550ADA9C3}" dt="2023-11-21T13:15:56.633" v="119" actId="1076"/>
          <ac:picMkLst>
            <pc:docMk/>
            <pc:sldMk cId="243251292" sldId="262"/>
            <ac:picMk id="5" creationId="{7ABAEC0B-E9F7-7334-BF8A-1B82783E71F0}"/>
          </ac:picMkLst>
        </pc:picChg>
        <pc:picChg chg="add mod ord">
          <ac:chgData name="Marianne Almbakk" userId="0d24840a-5b8a-4ce0-9992-b9cc1025747b" providerId="ADAL" clId="{EB91492D-C5E4-45C1-AC83-BEF550ADA9C3}" dt="2023-11-21T13:15:00.612" v="108" actId="26606"/>
          <ac:picMkLst>
            <pc:docMk/>
            <pc:sldMk cId="243251292" sldId="262"/>
            <ac:picMk id="6" creationId="{2FB71B5D-CA27-DD42-D6BF-A4BCB7B12004}"/>
          </ac:picMkLst>
        </pc:picChg>
        <pc:picChg chg="del">
          <ac:chgData name="Marianne Almbakk" userId="0d24840a-5b8a-4ce0-9992-b9cc1025747b" providerId="ADAL" clId="{EB91492D-C5E4-45C1-AC83-BEF550ADA9C3}" dt="2023-11-21T13:14:34.906" v="102" actId="478"/>
          <ac:picMkLst>
            <pc:docMk/>
            <pc:sldMk cId="243251292" sldId="262"/>
            <ac:picMk id="9" creationId="{35E382B4-78FD-14CA-329C-197E5E08CD49}"/>
          </ac:picMkLst>
        </pc:picChg>
      </pc:sldChg>
      <pc:sldChg chg="addSp delSp modSp mod setBg">
        <pc:chgData name="Marianne Almbakk" userId="0d24840a-5b8a-4ce0-9992-b9cc1025747b" providerId="ADAL" clId="{EB91492D-C5E4-45C1-AC83-BEF550ADA9C3}" dt="2023-11-21T13:43:54.507" v="753" actId="20577"/>
        <pc:sldMkLst>
          <pc:docMk/>
          <pc:sldMk cId="2470491772" sldId="263"/>
        </pc:sldMkLst>
        <pc:spChg chg="mod">
          <ac:chgData name="Marianne Almbakk" userId="0d24840a-5b8a-4ce0-9992-b9cc1025747b" providerId="ADAL" clId="{EB91492D-C5E4-45C1-AC83-BEF550ADA9C3}" dt="2023-11-21T13:21:11.784" v="171" actId="790"/>
          <ac:spMkLst>
            <pc:docMk/>
            <pc:sldMk cId="2470491772" sldId="263"/>
            <ac:spMk id="2" creationId="{AA5E650E-50D1-9BE2-5238-BF5B5CAD0E81}"/>
          </ac:spMkLst>
        </pc:spChg>
        <pc:spChg chg="mod">
          <ac:chgData name="Marianne Almbakk" userId="0d24840a-5b8a-4ce0-9992-b9cc1025747b" providerId="ADAL" clId="{EB91492D-C5E4-45C1-AC83-BEF550ADA9C3}" dt="2023-11-21T13:43:54.507" v="753" actId="20577"/>
          <ac:spMkLst>
            <pc:docMk/>
            <pc:sldMk cId="2470491772" sldId="263"/>
            <ac:spMk id="3" creationId="{DCF62976-43AB-3391-EE3C-B5FC7279BD84}"/>
          </ac:spMkLst>
        </pc:spChg>
        <pc:spChg chg="add del">
          <ac:chgData name="Marianne Almbakk" userId="0d24840a-5b8a-4ce0-9992-b9cc1025747b" providerId="ADAL" clId="{EB91492D-C5E4-45C1-AC83-BEF550ADA9C3}" dt="2023-11-21T13:20:06.856" v="159" actId="26606"/>
          <ac:spMkLst>
            <pc:docMk/>
            <pc:sldMk cId="2470491772" sldId="263"/>
            <ac:spMk id="11" creationId="{04812C46-200A-4DEB-A05E-3ED6C68C2387}"/>
          </ac:spMkLst>
        </pc:spChg>
        <pc:spChg chg="add del">
          <ac:chgData name="Marianne Almbakk" userId="0d24840a-5b8a-4ce0-9992-b9cc1025747b" providerId="ADAL" clId="{EB91492D-C5E4-45C1-AC83-BEF550ADA9C3}" dt="2023-11-21T13:20:06.856" v="159" actId="26606"/>
          <ac:spMkLst>
            <pc:docMk/>
            <pc:sldMk cId="2470491772" sldId="263"/>
            <ac:spMk id="13" creationId="{D1EA859B-E555-4109-94F3-6700E046E008}"/>
          </ac:spMkLst>
        </pc:spChg>
        <pc:spChg chg="add">
          <ac:chgData name="Marianne Almbakk" userId="0d24840a-5b8a-4ce0-9992-b9cc1025747b" providerId="ADAL" clId="{EB91492D-C5E4-45C1-AC83-BEF550ADA9C3}" dt="2023-11-21T13:20:06.856" v="159" actId="26606"/>
          <ac:spMkLst>
            <pc:docMk/>
            <pc:sldMk cId="2470491772" sldId="263"/>
            <ac:spMk id="18" creationId="{04812C46-200A-4DEB-A05E-3ED6C68C2387}"/>
          </ac:spMkLst>
        </pc:spChg>
        <pc:spChg chg="add">
          <ac:chgData name="Marianne Almbakk" userId="0d24840a-5b8a-4ce0-9992-b9cc1025747b" providerId="ADAL" clId="{EB91492D-C5E4-45C1-AC83-BEF550ADA9C3}" dt="2023-11-21T13:20:06.856" v="159" actId="26606"/>
          <ac:spMkLst>
            <pc:docMk/>
            <pc:sldMk cId="2470491772" sldId="263"/>
            <ac:spMk id="20" creationId="{D1EA859B-E555-4109-94F3-6700E046E008}"/>
          </ac:spMkLst>
        </pc:spChg>
        <pc:picChg chg="add mod ord">
          <ac:chgData name="Marianne Almbakk" userId="0d24840a-5b8a-4ce0-9992-b9cc1025747b" providerId="ADAL" clId="{EB91492D-C5E4-45C1-AC83-BEF550ADA9C3}" dt="2023-11-21T13:20:15.335" v="161" actId="1076"/>
          <ac:picMkLst>
            <pc:docMk/>
            <pc:sldMk cId="2470491772" sldId="263"/>
            <ac:picMk id="6" creationId="{25EB532E-ED4E-6FBD-F726-41E06E779FC2}"/>
          </ac:picMkLst>
        </pc:picChg>
        <pc:picChg chg="del">
          <ac:chgData name="Marianne Almbakk" userId="0d24840a-5b8a-4ce0-9992-b9cc1025747b" providerId="ADAL" clId="{EB91492D-C5E4-45C1-AC83-BEF550ADA9C3}" dt="2023-11-21T13:18:52.993" v="145" actId="478"/>
          <ac:picMkLst>
            <pc:docMk/>
            <pc:sldMk cId="2470491772" sldId="263"/>
            <ac:picMk id="9" creationId="{35E382B4-78FD-14CA-329C-197E5E08CD49}"/>
          </ac:picMkLst>
        </pc:picChg>
      </pc:sldChg>
      <pc:sldChg chg="addSp delSp modSp mod setBg">
        <pc:chgData name="Marianne Almbakk" userId="0d24840a-5b8a-4ce0-9992-b9cc1025747b" providerId="ADAL" clId="{EB91492D-C5E4-45C1-AC83-BEF550ADA9C3}" dt="2023-11-21T13:55:12.606" v="999" actId="20577"/>
        <pc:sldMkLst>
          <pc:docMk/>
          <pc:sldMk cId="822073759" sldId="264"/>
        </pc:sldMkLst>
        <pc:spChg chg="mod">
          <ac:chgData name="Marianne Almbakk" userId="0d24840a-5b8a-4ce0-9992-b9cc1025747b" providerId="ADAL" clId="{EB91492D-C5E4-45C1-AC83-BEF550ADA9C3}" dt="2023-11-21T13:24:29.912" v="226" actId="26606"/>
          <ac:spMkLst>
            <pc:docMk/>
            <pc:sldMk cId="822073759" sldId="264"/>
            <ac:spMk id="2" creationId="{AA5E650E-50D1-9BE2-5238-BF5B5CAD0E81}"/>
          </ac:spMkLst>
        </pc:spChg>
        <pc:spChg chg="mod">
          <ac:chgData name="Marianne Almbakk" userId="0d24840a-5b8a-4ce0-9992-b9cc1025747b" providerId="ADAL" clId="{EB91492D-C5E4-45C1-AC83-BEF550ADA9C3}" dt="2023-11-21T13:55:12.606" v="999" actId="20577"/>
          <ac:spMkLst>
            <pc:docMk/>
            <pc:sldMk cId="822073759" sldId="264"/>
            <ac:spMk id="3" creationId="{DCF62976-43AB-3391-EE3C-B5FC7279BD84}"/>
          </ac:spMkLst>
        </pc:spChg>
        <pc:spChg chg="add">
          <ac:chgData name="Marianne Almbakk" userId="0d24840a-5b8a-4ce0-9992-b9cc1025747b" providerId="ADAL" clId="{EB91492D-C5E4-45C1-AC83-BEF550ADA9C3}" dt="2023-11-21T13:24:29.912" v="226" actId="26606"/>
          <ac:spMkLst>
            <pc:docMk/>
            <pc:sldMk cId="822073759" sldId="264"/>
            <ac:spMk id="11" creationId="{04812C46-200A-4DEB-A05E-3ED6C68C2387}"/>
          </ac:spMkLst>
        </pc:spChg>
        <pc:spChg chg="add">
          <ac:chgData name="Marianne Almbakk" userId="0d24840a-5b8a-4ce0-9992-b9cc1025747b" providerId="ADAL" clId="{EB91492D-C5E4-45C1-AC83-BEF550ADA9C3}" dt="2023-11-21T13:24:29.912" v="226" actId="26606"/>
          <ac:spMkLst>
            <pc:docMk/>
            <pc:sldMk cId="822073759" sldId="264"/>
            <ac:spMk id="13" creationId="{D1EA859B-E555-4109-94F3-6700E046E008}"/>
          </ac:spMkLst>
        </pc:spChg>
        <pc:picChg chg="add mod ord">
          <ac:chgData name="Marianne Almbakk" userId="0d24840a-5b8a-4ce0-9992-b9cc1025747b" providerId="ADAL" clId="{EB91492D-C5E4-45C1-AC83-BEF550ADA9C3}" dt="2023-11-21T13:24:29.912" v="226" actId="26606"/>
          <ac:picMkLst>
            <pc:docMk/>
            <pc:sldMk cId="822073759" sldId="264"/>
            <ac:picMk id="6" creationId="{42A7EBD0-2EA8-9B84-B43F-79EC9618F379}"/>
          </ac:picMkLst>
        </pc:picChg>
        <pc:picChg chg="del">
          <ac:chgData name="Marianne Almbakk" userId="0d24840a-5b8a-4ce0-9992-b9cc1025747b" providerId="ADAL" clId="{EB91492D-C5E4-45C1-AC83-BEF550ADA9C3}" dt="2023-11-21T13:24:10.270" v="220" actId="478"/>
          <ac:picMkLst>
            <pc:docMk/>
            <pc:sldMk cId="822073759" sldId="264"/>
            <ac:picMk id="9" creationId="{35E382B4-78FD-14CA-329C-197E5E08CD49}"/>
          </ac:picMkLst>
        </pc:picChg>
      </pc:sldChg>
      <pc:sldChg chg="addSp delSp modSp add mod setBg">
        <pc:chgData name="Marianne Almbakk" userId="0d24840a-5b8a-4ce0-9992-b9cc1025747b" providerId="ADAL" clId="{EB91492D-C5E4-45C1-AC83-BEF550ADA9C3}" dt="2023-11-21T14:00:01.067" v="1284" actId="20577"/>
        <pc:sldMkLst>
          <pc:docMk/>
          <pc:sldMk cId="3589120475" sldId="265"/>
        </pc:sldMkLst>
        <pc:spChg chg="mod">
          <ac:chgData name="Marianne Almbakk" userId="0d24840a-5b8a-4ce0-9992-b9cc1025747b" providerId="ADAL" clId="{EB91492D-C5E4-45C1-AC83-BEF550ADA9C3}" dt="2023-11-21T13:44:28.825" v="758" actId="14100"/>
          <ac:spMkLst>
            <pc:docMk/>
            <pc:sldMk cId="3589120475" sldId="265"/>
            <ac:spMk id="2" creationId="{AA5E650E-50D1-9BE2-5238-BF5B5CAD0E81}"/>
          </ac:spMkLst>
        </pc:spChg>
        <pc:spChg chg="mod">
          <ac:chgData name="Marianne Almbakk" userId="0d24840a-5b8a-4ce0-9992-b9cc1025747b" providerId="ADAL" clId="{EB91492D-C5E4-45C1-AC83-BEF550ADA9C3}" dt="2023-11-21T14:00:01.067" v="1284" actId="20577"/>
          <ac:spMkLst>
            <pc:docMk/>
            <pc:sldMk cId="3589120475" sldId="265"/>
            <ac:spMk id="3" creationId="{DCF62976-43AB-3391-EE3C-B5FC7279BD84}"/>
          </ac:spMkLst>
        </pc:spChg>
        <pc:spChg chg="add">
          <ac:chgData name="Marianne Almbakk" userId="0d24840a-5b8a-4ce0-9992-b9cc1025747b" providerId="ADAL" clId="{EB91492D-C5E4-45C1-AC83-BEF550ADA9C3}" dt="2023-11-21T13:30:17.510" v="300" actId="26606"/>
          <ac:spMkLst>
            <pc:docMk/>
            <pc:sldMk cId="3589120475" sldId="265"/>
            <ac:spMk id="11" creationId="{04812C46-200A-4DEB-A05E-3ED6C68C2387}"/>
          </ac:spMkLst>
        </pc:spChg>
        <pc:spChg chg="add">
          <ac:chgData name="Marianne Almbakk" userId="0d24840a-5b8a-4ce0-9992-b9cc1025747b" providerId="ADAL" clId="{EB91492D-C5E4-45C1-AC83-BEF550ADA9C3}" dt="2023-11-21T13:30:17.510" v="300" actId="26606"/>
          <ac:spMkLst>
            <pc:docMk/>
            <pc:sldMk cId="3589120475" sldId="265"/>
            <ac:spMk id="13" creationId="{D1EA859B-E555-4109-94F3-6700E046E008}"/>
          </ac:spMkLst>
        </pc:spChg>
        <pc:picChg chg="add mod ord">
          <ac:chgData name="Marianne Almbakk" userId="0d24840a-5b8a-4ce0-9992-b9cc1025747b" providerId="ADAL" clId="{EB91492D-C5E4-45C1-AC83-BEF550ADA9C3}" dt="2023-11-21T13:30:17.510" v="300" actId="26606"/>
          <ac:picMkLst>
            <pc:docMk/>
            <pc:sldMk cId="3589120475" sldId="265"/>
            <ac:picMk id="6" creationId="{213EF8A4-724B-B36E-2643-5843C5EC9F80}"/>
          </ac:picMkLst>
        </pc:picChg>
        <pc:picChg chg="del">
          <ac:chgData name="Marianne Almbakk" userId="0d24840a-5b8a-4ce0-9992-b9cc1025747b" providerId="ADAL" clId="{EB91492D-C5E4-45C1-AC83-BEF550ADA9C3}" dt="2023-11-21T13:29:59.106" v="295" actId="478"/>
          <ac:picMkLst>
            <pc:docMk/>
            <pc:sldMk cId="3589120475" sldId="265"/>
            <ac:picMk id="9" creationId="{35E382B4-78FD-14CA-329C-197E5E08CD49}"/>
          </ac:picMkLst>
        </pc:picChg>
      </pc:sldChg>
      <pc:sldChg chg="addSp delSp modSp add mod setBg">
        <pc:chgData name="Marianne Almbakk" userId="0d24840a-5b8a-4ce0-9992-b9cc1025747b" providerId="ADAL" clId="{EB91492D-C5E4-45C1-AC83-BEF550ADA9C3}" dt="2023-11-21T13:55:51.183" v="1005" actId="27636"/>
        <pc:sldMkLst>
          <pc:docMk/>
          <pc:sldMk cId="26018150" sldId="266"/>
        </pc:sldMkLst>
        <pc:spChg chg="mod">
          <ac:chgData name="Marianne Almbakk" userId="0d24840a-5b8a-4ce0-9992-b9cc1025747b" providerId="ADAL" clId="{EB91492D-C5E4-45C1-AC83-BEF550ADA9C3}" dt="2023-11-21T13:37:59.574" v="580" actId="26606"/>
          <ac:spMkLst>
            <pc:docMk/>
            <pc:sldMk cId="26018150" sldId="266"/>
            <ac:spMk id="2" creationId="{AA5E650E-50D1-9BE2-5238-BF5B5CAD0E81}"/>
          </ac:spMkLst>
        </pc:spChg>
        <pc:spChg chg="mod">
          <ac:chgData name="Marianne Almbakk" userId="0d24840a-5b8a-4ce0-9992-b9cc1025747b" providerId="ADAL" clId="{EB91492D-C5E4-45C1-AC83-BEF550ADA9C3}" dt="2023-11-21T13:55:51.183" v="1005" actId="27636"/>
          <ac:spMkLst>
            <pc:docMk/>
            <pc:sldMk cId="26018150" sldId="266"/>
            <ac:spMk id="3" creationId="{DCF62976-43AB-3391-EE3C-B5FC7279BD84}"/>
          </ac:spMkLst>
        </pc:spChg>
        <pc:spChg chg="add">
          <ac:chgData name="Marianne Almbakk" userId="0d24840a-5b8a-4ce0-9992-b9cc1025747b" providerId="ADAL" clId="{EB91492D-C5E4-45C1-AC83-BEF550ADA9C3}" dt="2023-11-21T13:37:59.574" v="580" actId="26606"/>
          <ac:spMkLst>
            <pc:docMk/>
            <pc:sldMk cId="26018150" sldId="266"/>
            <ac:spMk id="11" creationId="{04812C46-200A-4DEB-A05E-3ED6C68C2387}"/>
          </ac:spMkLst>
        </pc:spChg>
        <pc:picChg chg="mod">
          <ac:chgData name="Marianne Almbakk" userId="0d24840a-5b8a-4ce0-9992-b9cc1025747b" providerId="ADAL" clId="{EB91492D-C5E4-45C1-AC83-BEF550ADA9C3}" dt="2023-11-21T13:38:37.939" v="586" actId="1076"/>
          <ac:picMkLst>
            <pc:docMk/>
            <pc:sldMk cId="26018150" sldId="266"/>
            <ac:picMk id="5" creationId="{7ABAEC0B-E9F7-7334-BF8A-1B82783E71F0}"/>
          </ac:picMkLst>
        </pc:picChg>
        <pc:picChg chg="add mod ord">
          <ac:chgData name="Marianne Almbakk" userId="0d24840a-5b8a-4ce0-9992-b9cc1025747b" providerId="ADAL" clId="{EB91492D-C5E4-45C1-AC83-BEF550ADA9C3}" dt="2023-11-21T13:37:59.574" v="580" actId="26606"/>
          <ac:picMkLst>
            <pc:docMk/>
            <pc:sldMk cId="26018150" sldId="266"/>
            <ac:picMk id="6" creationId="{FFDB1A60-8CFE-29F1-24F2-B25732F8F77E}"/>
          </ac:picMkLst>
        </pc:picChg>
        <pc:picChg chg="del mod">
          <ac:chgData name="Marianne Almbakk" userId="0d24840a-5b8a-4ce0-9992-b9cc1025747b" providerId="ADAL" clId="{EB91492D-C5E4-45C1-AC83-BEF550ADA9C3}" dt="2023-11-21T13:37:48.122" v="574" actId="478"/>
          <ac:picMkLst>
            <pc:docMk/>
            <pc:sldMk cId="26018150" sldId="266"/>
            <ac:picMk id="9" creationId="{35E382B4-78FD-14CA-329C-197E5E08CD49}"/>
          </ac:picMkLst>
        </pc:picChg>
      </pc:sldChg>
      <pc:sldChg chg="addSp delSp modSp add mod setBg">
        <pc:chgData name="Marianne Almbakk" userId="0d24840a-5b8a-4ce0-9992-b9cc1025747b" providerId="ADAL" clId="{EB91492D-C5E4-45C1-AC83-BEF550ADA9C3}" dt="2023-11-21T13:55:34.441" v="1003" actId="27636"/>
        <pc:sldMkLst>
          <pc:docMk/>
          <pc:sldMk cId="374764301" sldId="267"/>
        </pc:sldMkLst>
        <pc:spChg chg="mod">
          <ac:chgData name="Marianne Almbakk" userId="0d24840a-5b8a-4ce0-9992-b9cc1025747b" providerId="ADAL" clId="{EB91492D-C5E4-45C1-AC83-BEF550ADA9C3}" dt="2023-11-21T13:35:56.225" v="511" actId="790"/>
          <ac:spMkLst>
            <pc:docMk/>
            <pc:sldMk cId="374764301" sldId="267"/>
            <ac:spMk id="2" creationId="{AA5E650E-50D1-9BE2-5238-BF5B5CAD0E81}"/>
          </ac:spMkLst>
        </pc:spChg>
        <pc:spChg chg="mod">
          <ac:chgData name="Marianne Almbakk" userId="0d24840a-5b8a-4ce0-9992-b9cc1025747b" providerId="ADAL" clId="{EB91492D-C5E4-45C1-AC83-BEF550ADA9C3}" dt="2023-11-21T13:55:34.441" v="1003" actId="27636"/>
          <ac:spMkLst>
            <pc:docMk/>
            <pc:sldMk cId="374764301" sldId="267"/>
            <ac:spMk id="3" creationId="{DCF62976-43AB-3391-EE3C-B5FC7279BD84}"/>
          </ac:spMkLst>
        </pc:spChg>
        <pc:spChg chg="add">
          <ac:chgData name="Marianne Almbakk" userId="0d24840a-5b8a-4ce0-9992-b9cc1025747b" providerId="ADAL" clId="{EB91492D-C5E4-45C1-AC83-BEF550ADA9C3}" dt="2023-11-21T13:35:30.118" v="507" actId="26606"/>
          <ac:spMkLst>
            <pc:docMk/>
            <pc:sldMk cId="374764301" sldId="267"/>
            <ac:spMk id="11" creationId="{04812C46-200A-4DEB-A05E-3ED6C68C2387}"/>
          </ac:spMkLst>
        </pc:spChg>
        <pc:spChg chg="add">
          <ac:chgData name="Marianne Almbakk" userId="0d24840a-5b8a-4ce0-9992-b9cc1025747b" providerId="ADAL" clId="{EB91492D-C5E4-45C1-AC83-BEF550ADA9C3}" dt="2023-11-21T13:35:30.118" v="507" actId="26606"/>
          <ac:spMkLst>
            <pc:docMk/>
            <pc:sldMk cId="374764301" sldId="267"/>
            <ac:spMk id="13" creationId="{D1EA859B-E555-4109-94F3-6700E046E008}"/>
          </ac:spMkLst>
        </pc:spChg>
        <pc:picChg chg="add mod ord">
          <ac:chgData name="Marianne Almbakk" userId="0d24840a-5b8a-4ce0-9992-b9cc1025747b" providerId="ADAL" clId="{EB91492D-C5E4-45C1-AC83-BEF550ADA9C3}" dt="2023-11-21T13:35:30.118" v="507" actId="26606"/>
          <ac:picMkLst>
            <pc:docMk/>
            <pc:sldMk cId="374764301" sldId="267"/>
            <ac:picMk id="6" creationId="{0B17A103-D7FF-615B-DDB1-AB75DA5DE1AF}"/>
          </ac:picMkLst>
        </pc:picChg>
        <pc:picChg chg="del">
          <ac:chgData name="Marianne Almbakk" userId="0d24840a-5b8a-4ce0-9992-b9cc1025747b" providerId="ADAL" clId="{EB91492D-C5E4-45C1-AC83-BEF550ADA9C3}" dt="2023-11-21T13:35:17.284" v="502" actId="478"/>
          <ac:picMkLst>
            <pc:docMk/>
            <pc:sldMk cId="374764301" sldId="267"/>
            <ac:picMk id="9" creationId="{35E382B4-78FD-14CA-329C-197E5E08CD49}"/>
          </ac:picMkLst>
        </pc:picChg>
      </pc:sldChg>
      <pc:sldChg chg="addSp delSp modSp add mod setBg">
        <pc:chgData name="Marianne Almbakk" userId="0d24840a-5b8a-4ce0-9992-b9cc1025747b" providerId="ADAL" clId="{EB91492D-C5E4-45C1-AC83-BEF550ADA9C3}" dt="2023-11-21T13:57:44.307" v="1017" actId="14100"/>
        <pc:sldMkLst>
          <pc:docMk/>
          <pc:sldMk cId="4066076611" sldId="268"/>
        </pc:sldMkLst>
        <pc:spChg chg="mod ord">
          <ac:chgData name="Marianne Almbakk" userId="0d24840a-5b8a-4ce0-9992-b9cc1025747b" providerId="ADAL" clId="{EB91492D-C5E4-45C1-AC83-BEF550ADA9C3}" dt="2023-11-21T13:57:44.307" v="1017" actId="14100"/>
          <ac:spMkLst>
            <pc:docMk/>
            <pc:sldMk cId="4066076611" sldId="268"/>
            <ac:spMk id="2" creationId="{AA5E650E-50D1-9BE2-5238-BF5B5CAD0E81}"/>
          </ac:spMkLst>
        </pc:spChg>
        <pc:spChg chg="mod">
          <ac:chgData name="Marianne Almbakk" userId="0d24840a-5b8a-4ce0-9992-b9cc1025747b" providerId="ADAL" clId="{EB91492D-C5E4-45C1-AC83-BEF550ADA9C3}" dt="2023-11-21T13:57:19.897" v="1015" actId="790"/>
          <ac:spMkLst>
            <pc:docMk/>
            <pc:sldMk cId="4066076611" sldId="268"/>
            <ac:spMk id="3" creationId="{DCF62976-43AB-3391-EE3C-B5FC7279BD84}"/>
          </ac:spMkLst>
        </pc:spChg>
        <pc:spChg chg="add del">
          <ac:chgData name="Marianne Almbakk" userId="0d24840a-5b8a-4ce0-9992-b9cc1025747b" providerId="ADAL" clId="{EB91492D-C5E4-45C1-AC83-BEF550ADA9C3}" dt="2023-11-21T13:56:39.961" v="1008" actId="26606"/>
          <ac:spMkLst>
            <pc:docMk/>
            <pc:sldMk cId="4066076611" sldId="268"/>
            <ac:spMk id="11" creationId="{79BB35BC-D5C2-4C8B-A22A-A71E6191913B}"/>
          </ac:spMkLst>
        </pc:spChg>
        <pc:spChg chg="add">
          <ac:chgData name="Marianne Almbakk" userId="0d24840a-5b8a-4ce0-9992-b9cc1025747b" providerId="ADAL" clId="{EB91492D-C5E4-45C1-AC83-BEF550ADA9C3}" dt="2023-11-21T13:56:39.961" v="1008" actId="26606"/>
          <ac:spMkLst>
            <pc:docMk/>
            <pc:sldMk cId="4066076611" sldId="268"/>
            <ac:spMk id="16" creationId="{04812C46-200A-4DEB-A05E-3ED6C68C2387}"/>
          </ac:spMkLst>
        </pc:spChg>
        <pc:spChg chg="add">
          <ac:chgData name="Marianne Almbakk" userId="0d24840a-5b8a-4ce0-9992-b9cc1025747b" providerId="ADAL" clId="{EB91492D-C5E4-45C1-AC83-BEF550ADA9C3}" dt="2023-11-21T13:56:39.961" v="1008" actId="26606"/>
          <ac:spMkLst>
            <pc:docMk/>
            <pc:sldMk cId="4066076611" sldId="268"/>
            <ac:spMk id="18" creationId="{D1EA859B-E555-4109-94F3-6700E046E008}"/>
          </ac:spMkLst>
        </pc:spChg>
        <pc:picChg chg="add mod ord">
          <ac:chgData name="Marianne Almbakk" userId="0d24840a-5b8a-4ce0-9992-b9cc1025747b" providerId="ADAL" clId="{EB91492D-C5E4-45C1-AC83-BEF550ADA9C3}" dt="2023-11-21T13:56:39.961" v="1008" actId="26606"/>
          <ac:picMkLst>
            <pc:docMk/>
            <pc:sldMk cId="4066076611" sldId="268"/>
            <ac:picMk id="6" creationId="{AC1CEE03-FF4B-887B-2F89-D80688ED787A}"/>
          </ac:picMkLst>
        </pc:picChg>
        <pc:picChg chg="del">
          <ac:chgData name="Marianne Almbakk" userId="0d24840a-5b8a-4ce0-9992-b9cc1025747b" providerId="ADAL" clId="{EB91492D-C5E4-45C1-AC83-BEF550ADA9C3}" dt="2023-11-21T13:31:39.231" v="366" actId="478"/>
          <ac:picMkLst>
            <pc:docMk/>
            <pc:sldMk cId="4066076611" sldId="268"/>
            <ac:picMk id="9" creationId="{35E382B4-78FD-14CA-329C-197E5E08CD4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768E157-BF67-FDCC-4D65-03E820938A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83F5299-B7B6-295A-F3AB-48A4EAF5BD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BDA9FCA-4C52-0A5D-0749-6B7006953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E98C-F378-43D0-80FA-6EC109BC4041}" type="datetimeFigureOut">
              <a:rPr lang="nb-NO" smtClean="0"/>
              <a:t>21.11.2023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B2C2CF6-19D0-BC02-52CA-1C96BF6B9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D3241B5-ED5F-DAAA-4D73-8E9A87B9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74F3-BE8D-467C-8D86-D4EFAB770DE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4810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C088A4-EBC8-5A61-FFE3-F667A6B86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7A1FC25B-9B21-99AF-25F9-D5F43FAC4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E85090A-5E7D-503D-059C-73F2DF7B0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E98C-F378-43D0-80FA-6EC109BC4041}" type="datetimeFigureOut">
              <a:rPr lang="nb-NO" smtClean="0"/>
              <a:t>21.11.2023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D46A980-01CD-BE5C-D9F3-0FF662371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63FC88B-FAA0-92E9-7234-BF32BC3FF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74F3-BE8D-467C-8D86-D4EFAB770DE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2537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81F18CCE-BBC7-54D4-3ABC-B1FA9597D2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A2ED8B73-0D56-D1A8-97E4-BBAF19033A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BF13622-A067-66CF-D0A8-C65260C56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E98C-F378-43D0-80FA-6EC109BC4041}" type="datetimeFigureOut">
              <a:rPr lang="nb-NO" smtClean="0"/>
              <a:t>21.11.2023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5988739-D961-EA8A-47D8-A756260E3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5143F78-F12B-49BF-DC74-20AFDB271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74F3-BE8D-467C-8D86-D4EFAB770DE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4826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76AACD1-AAD0-21E8-F86B-029A0EA66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9AD3271-7785-E192-6DDA-581DBA041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B48C57D-CCD2-C494-D120-0FCB42163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E98C-F378-43D0-80FA-6EC109BC4041}" type="datetimeFigureOut">
              <a:rPr lang="nb-NO" smtClean="0"/>
              <a:t>21.11.2023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A5FF2E-3F55-B559-6796-A695849FC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A045BA3-52BD-2F8C-EA16-996FCFD0B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74F3-BE8D-467C-8D86-D4EFAB770DE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3168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C2528A0-005B-263A-7290-E5595F388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72E077F-5C49-E47A-BE18-815C29F8A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1B0F273-4572-DF10-C38D-5E0EC2733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E98C-F378-43D0-80FA-6EC109BC4041}" type="datetimeFigureOut">
              <a:rPr lang="nb-NO" smtClean="0"/>
              <a:t>21.11.2023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90C2A58-403E-FC90-FCBC-B68DECBAC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1DF9A3F-F855-3CD3-9C4C-13FD223C6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74F3-BE8D-467C-8D86-D4EFAB770DE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0845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779B4A-9C14-27AC-11E5-2ED4D8388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0E38216-AF3E-C3EB-EF79-A16749C759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F170560-5452-3BE8-8783-5F519FFA5B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8111580-C3DF-6A28-F317-DF2A0FBB1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E98C-F378-43D0-80FA-6EC109BC4041}" type="datetimeFigureOut">
              <a:rPr lang="nb-NO" smtClean="0"/>
              <a:t>21.11.2023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EB1034C-2187-8137-272A-E413CC64F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F5C55C7-3CD7-1E5C-743A-320B9B859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74F3-BE8D-467C-8D86-D4EFAB770DE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1394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FBB96CB-6FFC-2913-F3E3-F06F7331D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9AE3A63-F9CF-D586-036D-62AA3BB39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A12674C-7C22-6256-9A05-48DDFB4B7C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75BC381-3772-3187-F938-93A573041D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4F71F229-63AF-7DAC-23FE-8FC72A6446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538CC39C-300C-38A8-04B8-F31228505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E98C-F378-43D0-80FA-6EC109BC4041}" type="datetimeFigureOut">
              <a:rPr lang="nb-NO" smtClean="0"/>
              <a:t>21.11.2023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9226B94-BF68-6053-0F44-12F3CA96B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E02DC23A-A0AB-50CB-91AE-A8DBD12DE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74F3-BE8D-467C-8D86-D4EFAB770DE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49395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A4817A-09CA-D908-5FE3-0C2736760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A808E32-E93D-DD0D-18AB-493899F42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E98C-F378-43D0-80FA-6EC109BC4041}" type="datetimeFigureOut">
              <a:rPr lang="nb-NO" smtClean="0"/>
              <a:t>21.11.2023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D9B70E1-E605-A267-B608-FD78848AD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BBDB01C-D702-661E-3376-19E382F9A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74F3-BE8D-467C-8D86-D4EFAB770DE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6743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A37B9F0-3E5B-4165-A115-4BB73B972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E98C-F378-43D0-80FA-6EC109BC4041}" type="datetimeFigureOut">
              <a:rPr lang="nb-NO" smtClean="0"/>
              <a:t>21.11.2023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6618E0B-22CA-43C2-CB44-DF4D64CDD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CA3F7A3-6726-2D68-E305-94A7C09EF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74F3-BE8D-467C-8D86-D4EFAB770DE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42146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8132B65-AAE6-2713-4F05-92F650826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1AFE9EE-6BBC-4DD7-476A-FEB7C455D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4280E81-CA93-F473-7F15-E0EB9C7FBF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F04EE92-F0E4-BFE7-0F7B-79C05144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E98C-F378-43D0-80FA-6EC109BC4041}" type="datetimeFigureOut">
              <a:rPr lang="nb-NO" smtClean="0"/>
              <a:t>21.11.2023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EF5FC74-BFD7-E427-5836-41290AF4C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666DDD3-8937-3EB0-63CD-39CBDEC88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74F3-BE8D-467C-8D86-D4EFAB770DE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28126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1E3BDE3-9A32-DF51-8607-076722FA5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5F4AFD8-FEC9-0998-A8E0-8EE4788E91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7301489-863E-2CF0-57C6-5C8CD6DA5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5969B71-C046-3B69-E6B0-25BB29D6F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E98C-F378-43D0-80FA-6EC109BC4041}" type="datetimeFigureOut">
              <a:rPr lang="nb-NO" smtClean="0"/>
              <a:t>21.11.2023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5435895-0FA0-C7AB-A04F-1695AE333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9EDCBB8-60F0-17E3-CED3-5C46669A5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74F3-BE8D-467C-8D86-D4EFAB770DE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5611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AACB1537-9E8D-90D3-747E-6355532C5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85C2A4-922E-FA15-2E3D-66C4A9B76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B841F6A-466B-B4DD-F2BD-4CA2B98C11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9E98C-F378-43D0-80FA-6EC109BC4041}" type="datetimeFigureOut">
              <a:rPr lang="nb-NO" smtClean="0"/>
              <a:t>21.11.2023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D1B465F-3415-811A-4CDF-9CDBDE86BB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9151EEF-9BB9-3F95-9148-5E4E06EA5A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074F3-BE8D-467C-8D86-D4EFAB770DE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146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ilde 8" descr="Et bilde som inneholder klær, sko, Barnekunst, person&#10;&#10;Automatisk generert beskrivelse">
            <a:extLst>
              <a:ext uri="{FF2B5EF4-FFF2-40B4-BE49-F238E27FC236}">
                <a16:creationId xmlns:a16="http://schemas.microsoft.com/office/drawing/2014/main" id="{35E382B4-78FD-14CA-329C-197E5E08CD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r="13805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8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A5E650E-50D1-9BE2-5238-BF5B5CAD0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28" y="365125"/>
            <a:ext cx="4408462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2500" b="1" dirty="0"/>
              <a:t>Refleksjonsspørsmål</a:t>
            </a:r>
            <a:br>
              <a:rPr lang="nb-NO" sz="2500" dirty="0"/>
            </a:br>
            <a:r>
              <a:rPr lang="nb-NO" sz="2500" dirty="0"/>
              <a:t>Veiledning av veisøkere under press fra omgivelsene</a:t>
            </a:r>
            <a:br>
              <a:rPr lang="en-US" sz="2500" dirty="0"/>
            </a:br>
            <a:endParaRPr lang="en-US" sz="2500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CF62976-43AB-3391-EE3C-B5FC7279BD84}"/>
              </a:ext>
            </a:extLst>
          </p:cNvPr>
          <p:cNvSpPr txBox="1"/>
          <p:nvPr/>
        </p:nvSpPr>
        <p:spPr>
          <a:xfrm>
            <a:off x="177281" y="1856792"/>
            <a:ext cx="5395087" cy="432017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endParaRPr lang="nb-NO" sz="1300" b="1" i="0" dirty="0">
              <a:effectLst/>
            </a:endParaRPr>
          </a:p>
          <a:p>
            <a:pPr marL="57150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300" b="0" i="0" dirty="0">
                <a:effectLst/>
              </a:rPr>
              <a:t>Hvordan veilede veisøkere som opplever press for hvilke karrierevalg de skal ta? </a:t>
            </a:r>
            <a:r>
              <a:rPr lang="nb-NO" sz="1300" dirty="0"/>
              <a:t>Og hva når</a:t>
            </a:r>
            <a:r>
              <a:rPr lang="nb-NO" sz="1300" b="0" i="0" dirty="0">
                <a:effectLst/>
              </a:rPr>
              <a:t> presset går på akkord med veisøkers egne ønsker? </a:t>
            </a:r>
          </a:p>
          <a:p>
            <a:pPr marL="57150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300" b="0" i="0" dirty="0">
                <a:effectLst/>
              </a:rPr>
              <a:t>Hvilke etiske utfordringer møter vi på? </a:t>
            </a:r>
          </a:p>
          <a:p>
            <a:pPr marL="57150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300" b="0" i="0" dirty="0">
                <a:effectLst/>
              </a:rPr>
              <a:t>Hvordan kan du som veileder ha nytte av den etiske refleksjonsmodellen for å utforske den etiske utfordrende situasjonen? </a:t>
            </a:r>
          </a:p>
          <a:p>
            <a:pPr marL="57150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300" b="0" i="0" dirty="0">
                <a:effectLst/>
              </a:rPr>
              <a:t>I hvilken grad bør karriereveileder støtte veisøker i å bryte ut av forventninger og mønstre? </a:t>
            </a:r>
          </a:p>
          <a:p>
            <a:pPr marL="57150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300" b="0" i="0" dirty="0">
                <a:effectLst/>
              </a:rPr>
              <a:t>Hvilken konsekvens kan det få for veisøker å bryte med andres forventninger? </a:t>
            </a:r>
          </a:p>
          <a:p>
            <a:pPr marL="57150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300" b="0" i="0" dirty="0">
                <a:effectLst/>
              </a:rPr>
              <a:t>Hvordan kommer slike situasjoner som i eksemplet til uttrykk på din arbeidsplass?     </a:t>
            </a:r>
          </a:p>
          <a:p>
            <a:pPr marL="57150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300" b="0" i="0" dirty="0">
                <a:effectLst/>
              </a:rPr>
              <a:t>Hvilken utdanning eller jobb synes du vil være det beste valget for en ung veisøker? </a:t>
            </a:r>
          </a:p>
          <a:p>
            <a:pPr marL="57150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300" b="0" i="0" dirty="0">
                <a:effectLst/>
              </a:rPr>
              <a:t>Spiller det noen rolle for veisøkere om karriereveiledningen er individorientert eller ikke? </a:t>
            </a:r>
          </a:p>
          <a:p>
            <a:pPr marL="57150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300" b="0" i="0" dirty="0">
                <a:effectLst/>
              </a:rPr>
              <a:t>Når et det etisk forsvarlig at karriereveiledere rekrutterer veisøkere til spesifikke utdanninger eller jobber? 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000" dirty="0"/>
          </a:p>
        </p:txBody>
      </p:sp>
      <p:pic>
        <p:nvPicPr>
          <p:cNvPr id="5" name="Bilde 4" descr="Et bilde som inneholder tekst, skjermbilde, Grafikk, Font&#10;&#10;Automatisk generert beskrivelse">
            <a:extLst>
              <a:ext uri="{FF2B5EF4-FFF2-40B4-BE49-F238E27FC236}">
                <a16:creationId xmlns:a16="http://schemas.microsoft.com/office/drawing/2014/main" id="{7ABAEC0B-E9F7-7334-BF8A-1B82783E7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35" y="5772447"/>
            <a:ext cx="1625269" cy="75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97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503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A5E650E-50D1-9BE2-5238-BF5B5CAD0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539" y="670559"/>
            <a:ext cx="6009886" cy="21488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2800" b="1" dirty="0"/>
              <a:t>Refleksjonsspørsmål</a:t>
            </a:r>
            <a:br>
              <a:rPr lang="nb-NO" sz="2800" dirty="0"/>
            </a:br>
            <a:r>
              <a:rPr lang="nb-NO" sz="2800" dirty="0"/>
              <a:t>V</a:t>
            </a:r>
            <a:r>
              <a:rPr lang="nb-NO" sz="2800" i="0" dirty="0">
                <a:effectLst/>
              </a:rPr>
              <a:t>eiledning av veisøkere som har ønsker og planer som ikke virker realistiske</a:t>
            </a:r>
            <a:br>
              <a:rPr lang="en-US" sz="2800" b="1" dirty="0"/>
            </a:br>
            <a:endParaRPr lang="en-US" sz="2800" b="1" dirty="0"/>
          </a:p>
        </p:txBody>
      </p:sp>
      <p:pic>
        <p:nvPicPr>
          <p:cNvPr id="6" name="Bilde 5" descr="Et bilde som inneholder klær, dress, person, mann&#10;&#10;Automatisk generert beskrivelse">
            <a:extLst>
              <a:ext uri="{FF2B5EF4-FFF2-40B4-BE49-F238E27FC236}">
                <a16:creationId xmlns:a16="http://schemas.microsoft.com/office/drawing/2014/main" id="{1DAD69FB-9A05-BEE6-95F6-6EF2303E60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5" b="-2"/>
          <a:stretch/>
        </p:blipFill>
        <p:spPr>
          <a:xfrm>
            <a:off x="1" y="3105151"/>
            <a:ext cx="6448424" cy="3752849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DCF62976-43AB-3391-EE3C-B5FC7279BD84}"/>
              </a:ext>
            </a:extLst>
          </p:cNvPr>
          <p:cNvSpPr txBox="1"/>
          <p:nvPr/>
        </p:nvSpPr>
        <p:spPr>
          <a:xfrm>
            <a:off x="6797003" y="307910"/>
            <a:ext cx="5218971" cy="58077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b-NO" sz="1700" i="0" dirty="0">
              <a:effectLst/>
            </a:endParaRPr>
          </a:p>
          <a:p>
            <a:pPr marL="4572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nb-NO" sz="1700" i="0" dirty="0">
                <a:effectLst/>
              </a:rPr>
              <a:t>Hva gjør vi i veiledningen når vi opplever at veisøker har ønsker og planer som ikke virker realistiske? </a:t>
            </a:r>
          </a:p>
          <a:p>
            <a:pPr marL="4572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nb-NO" sz="1700" i="0" dirty="0">
                <a:effectLst/>
              </a:rPr>
              <a:t>Hvilke etiske utfordringer opplever vi? </a:t>
            </a:r>
          </a:p>
          <a:p>
            <a:pPr marL="4572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nb-NO" sz="1700" i="0" dirty="0">
                <a:effectLst/>
              </a:rPr>
              <a:t>Hvilke refleksjoner gjør du deg rundt denne situasjonen? </a:t>
            </a:r>
          </a:p>
          <a:p>
            <a:pPr marL="4572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nb-NO" sz="1700" i="0" dirty="0">
                <a:effectLst/>
              </a:rPr>
              <a:t>Av og til kan karriereveileder høre eller tenke selv at det er behov for å «</a:t>
            </a:r>
            <a:r>
              <a:rPr lang="nb-NO" sz="1700" i="0" dirty="0" err="1">
                <a:effectLst/>
              </a:rPr>
              <a:t>realitetsorientere</a:t>
            </a:r>
            <a:r>
              <a:rPr lang="nb-NO" sz="1700" i="0" dirty="0">
                <a:effectLst/>
              </a:rPr>
              <a:t>» veisøker? I hvilken grad er det karriereveileders oppgave?</a:t>
            </a:r>
          </a:p>
          <a:p>
            <a:pPr marL="4572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nb-NO" sz="1700" i="0" dirty="0">
                <a:effectLst/>
              </a:rPr>
              <a:t>Hvilke dilemmaer møter vi eventuelt på i den forbindelse, og hvordan blir balansen opp mot etisk retningslinje 4 og 6; respekterer jeg veisøkers egenverd og likeverd, og viser jeg ydmykhet og tar utgangspunkt i veisøkers forståelse av egen situasjon? </a:t>
            </a:r>
          </a:p>
          <a:p>
            <a:pPr marL="4572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nb-NO" sz="1700" i="0" dirty="0">
                <a:effectLst/>
              </a:rPr>
              <a:t>Hvordan kan veisøker og veileder utforske dette dilemmaet sammen, slik at det skjer en karrierelæring rundt spenningen mellom muligheter og begrensninger for å øke veisøkers karrierekompetanse? 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5" name="Bilde 4" descr="Et bilde som inneholder tekst, skjermbilde, Grafikk, Font&#10;&#10;Automatisk generert beskrivelse">
            <a:extLst>
              <a:ext uri="{FF2B5EF4-FFF2-40B4-BE49-F238E27FC236}">
                <a16:creationId xmlns:a16="http://schemas.microsoft.com/office/drawing/2014/main" id="{7ABAEC0B-E9F7-7334-BF8A-1B82783E7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25" y="5924551"/>
            <a:ext cx="1625269" cy="75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09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e 5" descr="Et bilde som inneholder sko, clip art, tegnefilm, illustrasjon&#10;&#10;Automatisk generert beskrivelse">
            <a:extLst>
              <a:ext uri="{FF2B5EF4-FFF2-40B4-BE49-F238E27FC236}">
                <a16:creationId xmlns:a16="http://schemas.microsoft.com/office/drawing/2014/main" id="{2FB71B5D-CA27-DD42-D6BF-A4BCB7B120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A5E650E-50D1-9BE2-5238-BF5B5CAD0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17241"/>
            <a:ext cx="6015134" cy="137088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2200" b="1" dirty="0"/>
              <a:t>Refleksjonsspørsmål</a:t>
            </a:r>
            <a:br>
              <a:rPr lang="nb-NO" sz="2200" dirty="0"/>
            </a:br>
            <a:r>
              <a:rPr lang="nb-NO" sz="2200" i="0" dirty="0">
                <a:effectLst/>
              </a:rPr>
              <a:t>Veiledning av veisøkere i situasjoner med store og utfordrende krav til tilpasning</a:t>
            </a:r>
            <a:br>
              <a:rPr lang="en-US" sz="2200" dirty="0"/>
            </a:br>
            <a:endParaRPr lang="en-US" sz="2200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CF62976-43AB-3391-EE3C-B5FC7279BD84}"/>
              </a:ext>
            </a:extLst>
          </p:cNvPr>
          <p:cNvSpPr txBox="1"/>
          <p:nvPr/>
        </p:nvSpPr>
        <p:spPr>
          <a:xfrm>
            <a:off x="7531610" y="2582268"/>
            <a:ext cx="4579524" cy="35946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457200" indent="-342900" fontAlgn="base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400" i="0" dirty="0">
                <a:effectLst/>
              </a:rPr>
              <a:t>Hva gjør vi når vi møter veisøkere som har vansker med å tilpasse seg utdanningssystemet eller arbeidslivet? </a:t>
            </a:r>
          </a:p>
          <a:p>
            <a:pPr marL="457200" indent="-342900" fontAlgn="base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400" i="0" dirty="0">
                <a:effectLst/>
              </a:rPr>
              <a:t>Hvilke etiske utfordringer møter vi? </a:t>
            </a:r>
          </a:p>
          <a:p>
            <a:pPr marL="457200" indent="-342900" fontAlgn="base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400" i="0" dirty="0">
                <a:effectLst/>
              </a:rPr>
              <a:t>Skal en veileder ta opp forhold rundt veisøkers personlighet og væremåte? </a:t>
            </a:r>
          </a:p>
          <a:p>
            <a:pPr marL="457200" indent="-342900" fontAlgn="base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400" i="0" dirty="0">
                <a:effectLst/>
              </a:rPr>
              <a:t>Har vi opplevd andre situasjoner som ligner på eksemplet, men som ikke handler om kulturell bakgrunn? </a:t>
            </a:r>
          </a:p>
          <a:p>
            <a:pPr marL="457200" indent="-342900" fontAlgn="base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400" i="0" dirty="0">
                <a:effectLst/>
              </a:rPr>
              <a:t>Er det noen temaer rundt personlighet og væremåte vi ikke syntes det er greit å ta opp med veisøker i en veiledningssamtale? </a:t>
            </a:r>
          </a:p>
          <a:p>
            <a:pPr marL="457200" indent="-342900" fontAlgn="base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400" i="0" dirty="0">
                <a:effectLst/>
              </a:rPr>
              <a:t>Hva gjør vi når vi opplever at veisøkers utfordringer handler om kulturell bakgrunn og manglende erfaring med det norske utdanningssystemet eller arbeidslivet?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5" name="Bilde 4" descr="Et bilde som inneholder tekst, skjermbilde, Grafikk, Font&#10;&#10;Automatisk generert beskrivelse">
            <a:extLst>
              <a:ext uri="{FF2B5EF4-FFF2-40B4-BE49-F238E27FC236}">
                <a16:creationId xmlns:a16="http://schemas.microsoft.com/office/drawing/2014/main" id="{7ABAEC0B-E9F7-7334-BF8A-1B82783E7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66" y="5913124"/>
            <a:ext cx="1625269" cy="75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51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e 5" descr="Et bilde som inneholder klær, tegnefilm&#10;&#10;Automatisk generert beskrivelse">
            <a:extLst>
              <a:ext uri="{FF2B5EF4-FFF2-40B4-BE49-F238E27FC236}">
                <a16:creationId xmlns:a16="http://schemas.microsoft.com/office/drawing/2014/main" id="{25EB532E-ED4E-6FBD-F726-41E06E779F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3" r="9865"/>
          <a:stretch/>
        </p:blipFill>
        <p:spPr>
          <a:xfrm>
            <a:off x="3988997" y="365125"/>
            <a:ext cx="9038155" cy="641012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A5E650E-50D1-9BE2-5238-BF5B5CAD0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570" y="282371"/>
            <a:ext cx="6041292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2500" b="1" dirty="0"/>
              <a:t>Refleksjonsspørsmål</a:t>
            </a:r>
            <a:br>
              <a:rPr lang="nb-NO" sz="2500" dirty="0"/>
            </a:br>
            <a:r>
              <a:rPr lang="nb-NO" sz="2500" i="0" dirty="0">
                <a:effectLst/>
              </a:rPr>
              <a:t>Veiledning av veisøkere som insisterer på dine fasitsvar eller råd.</a:t>
            </a:r>
            <a:br>
              <a:rPr lang="en-US" sz="2500" dirty="0"/>
            </a:br>
            <a:endParaRPr lang="en-US" sz="2500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CF62976-43AB-3391-EE3C-B5FC7279BD84}"/>
              </a:ext>
            </a:extLst>
          </p:cNvPr>
          <p:cNvSpPr txBox="1"/>
          <p:nvPr/>
        </p:nvSpPr>
        <p:spPr>
          <a:xfrm>
            <a:off x="0" y="1656862"/>
            <a:ext cx="6228862" cy="4734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 fontAlgn="base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200" i="0" dirty="0">
                <a:effectLst/>
              </a:rPr>
              <a:t>Hva gjør vi i veiledning når veisøker insisterer på å få fasitsvar og råd fra oss? </a:t>
            </a:r>
          </a:p>
          <a:p>
            <a:pPr marL="342900" indent="-228600" fontAlgn="base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200" i="0" dirty="0">
                <a:effectLst/>
              </a:rPr>
              <a:t>Hvorfor blir dette vanskelig for karriereveiledere? </a:t>
            </a:r>
          </a:p>
          <a:p>
            <a:pPr marL="342900" indent="-228600" fontAlgn="base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200" i="0" dirty="0">
                <a:effectLst/>
              </a:rPr>
              <a:t>Skal du ha en mening om hva som er best og riktig for veisøkere? </a:t>
            </a:r>
          </a:p>
          <a:p>
            <a:pPr marL="342900" indent="-228600" fontAlgn="base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200" i="0" dirty="0">
                <a:effectLst/>
              </a:rPr>
              <a:t>Skal du aldri gi et svar på hva du mener veisøker bør gjøre? </a:t>
            </a:r>
          </a:p>
          <a:p>
            <a:pPr marL="342900" indent="-228600" fontAlgn="base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200" i="0" dirty="0">
                <a:effectLst/>
              </a:rPr>
              <a:t>Er det situasjoner hvor du mener det er riktig å gi veisøker et svar på hva vedkommende skal gjøre? </a:t>
            </a:r>
          </a:p>
          <a:p>
            <a:pPr marL="342900" indent="-228600" fontAlgn="base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200" i="0" dirty="0">
                <a:effectLst/>
              </a:rPr>
              <a:t>Er det noen forhold som kan påvirke din dømmekraft i slike veiledninger, </a:t>
            </a:r>
            <a:r>
              <a:rPr lang="nb-NO" sz="1200" i="0" dirty="0" err="1">
                <a:effectLst/>
              </a:rPr>
              <a:t>f.eks</a:t>
            </a:r>
            <a:r>
              <a:rPr lang="nb-NO" sz="1200" i="0" dirty="0">
                <a:effectLst/>
              </a:rPr>
              <a:t> veisøkers alder, bakgrunn, erfaringer, personlighet? </a:t>
            </a:r>
          </a:p>
          <a:p>
            <a:pPr marL="342900" indent="-228600" fontAlgn="base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200" i="0" dirty="0">
                <a:effectLst/>
              </a:rPr>
              <a:t>Får du dårlig samvittighet hvis du ikke gir veisøkere den hjelpen de ber om? </a:t>
            </a:r>
          </a:p>
          <a:p>
            <a:pPr marL="342900" indent="-228600" fontAlgn="base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200" i="0" dirty="0">
                <a:effectLst/>
              </a:rPr>
              <a:t>Blir du irritert når veisøker vil ha noe annet fra deg enn det du mener er riktig å gi av råd og fasitsvar? </a:t>
            </a:r>
          </a:p>
          <a:p>
            <a:pPr marL="342900" indent="-228600" fontAlgn="base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200" i="0" dirty="0">
                <a:effectLst/>
              </a:rPr>
              <a:t>Hvordan møter du dette på en etisk god måte som karriereveileder? </a:t>
            </a:r>
          </a:p>
          <a:p>
            <a:pPr marL="342900" indent="-228600" fontAlgn="base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200" i="0" dirty="0">
                <a:effectLst/>
              </a:rPr>
              <a:t>Etisk retningslinje 3 beskriver at karriereveileder bruker metoder og innfallsvinkler som er tilpasset veisøkers situasjon og muligheter.  Hvilke metoder og innfallsvinkler vil støtte veisøker i eksemplet? </a:t>
            </a:r>
          </a:p>
          <a:p>
            <a:pPr marL="342900" indent="-228600" fontAlgn="base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200" i="0" dirty="0">
                <a:effectLst/>
              </a:rPr>
              <a:t>Hvordan kan karrierelæring knyttet til det å ta valg og utvikling av valgkompetanse være med å utvikle veisøkers karrierekompetanse for å bli tryggere i egne valg? </a:t>
            </a:r>
          </a:p>
          <a:p>
            <a:pPr marL="342900" indent="-228600" fontAlgn="base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200" i="0" dirty="0">
                <a:effectLst/>
              </a:rPr>
              <a:t>Hvordan kan karriereveileder jobbe for å styrke veisøkers selvfølelse og identitet slik at veisøker blir tryggere på seg selv og hvem de er. </a:t>
            </a:r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b="0" i="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/>
          </a:p>
        </p:txBody>
      </p:sp>
      <p:pic>
        <p:nvPicPr>
          <p:cNvPr id="5" name="Bilde 4" descr="Et bilde som inneholder tekst, skjermbilde, Grafikk, Font&#10;&#10;Automatisk generert beskrivelse">
            <a:extLst>
              <a:ext uri="{FF2B5EF4-FFF2-40B4-BE49-F238E27FC236}">
                <a16:creationId xmlns:a16="http://schemas.microsoft.com/office/drawing/2014/main" id="{7ABAEC0B-E9F7-7334-BF8A-1B82783E7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35" y="5772447"/>
            <a:ext cx="1625269" cy="75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91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e 5" descr="Et bilde som inneholder clip art, tegnefilm, illustrasjon&#10;&#10;Automatisk generert beskrivelse">
            <a:extLst>
              <a:ext uri="{FF2B5EF4-FFF2-40B4-BE49-F238E27FC236}">
                <a16:creationId xmlns:a16="http://schemas.microsoft.com/office/drawing/2014/main" id="{42A7EBD0-2EA8-9B84-B43F-79EC9618F3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0" r="10649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A5E650E-50D1-9BE2-5238-BF5B5CAD0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b="1"/>
              <a:t>Refleksjonsspørsmål</a:t>
            </a:r>
            <a:br>
              <a:rPr lang="en-US" sz="3100"/>
            </a:br>
            <a:r>
              <a:rPr lang="en-US" sz="3100"/>
              <a:t>Balanse mellom veiledning og terapi</a:t>
            </a:r>
            <a:br>
              <a:rPr lang="en-US" sz="3100" dirty="0"/>
            </a:br>
            <a:endParaRPr lang="en-US" sz="310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CF62976-43AB-3391-EE3C-B5FC7279BD84}"/>
              </a:ext>
            </a:extLst>
          </p:cNvPr>
          <p:cNvSpPr txBox="1"/>
          <p:nvPr/>
        </p:nvSpPr>
        <p:spPr>
          <a:xfrm>
            <a:off x="7531610" y="2434201"/>
            <a:ext cx="4597867" cy="3742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228600" indent="-45720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endParaRPr lang="nb-NO" sz="2000" i="0" dirty="0">
              <a:effectLst/>
            </a:endParaRPr>
          </a:p>
          <a:p>
            <a:pPr marL="228600" indent="-457200" fontAlgn="base">
              <a:lnSpc>
                <a:spcPct val="110000"/>
              </a:lnSpc>
              <a:buFont typeface="+mj-lt"/>
              <a:buAutoNum type="arabicPeriod"/>
            </a:pPr>
            <a:r>
              <a:rPr lang="nb-NO" sz="2000" i="0" dirty="0">
                <a:effectLst/>
              </a:rPr>
              <a:t>Hvordan håndterer vi som karriereveiledere balansen mellom veiledning og terapi? </a:t>
            </a:r>
          </a:p>
          <a:p>
            <a:pPr marL="457200" indent="-457200" fontAlgn="base">
              <a:lnSpc>
                <a:spcPct val="110000"/>
              </a:lnSpc>
              <a:buFont typeface="+mj-lt"/>
              <a:buAutoNum type="arabicPeriod"/>
            </a:pPr>
            <a:endParaRPr lang="nb-NO" sz="2000" i="0" dirty="0">
              <a:effectLst/>
            </a:endParaRPr>
          </a:p>
          <a:p>
            <a:pPr marL="228600" indent="-457200" fontAlgn="base">
              <a:lnSpc>
                <a:spcPct val="110000"/>
              </a:lnSpc>
              <a:buFont typeface="+mj-lt"/>
              <a:buAutoNum type="arabicPeriod"/>
            </a:pPr>
            <a:r>
              <a:rPr lang="nb-NO" sz="2000" i="0" dirty="0">
                <a:effectLst/>
              </a:rPr>
              <a:t>Hvor går grensen mellom veiledning og terapi</a:t>
            </a:r>
          </a:p>
          <a:p>
            <a:pPr marL="457200" indent="-457200" fontAlgn="base">
              <a:lnSpc>
                <a:spcPct val="110000"/>
              </a:lnSpc>
              <a:buFont typeface="+mj-lt"/>
              <a:buAutoNum type="arabicPeriod"/>
            </a:pPr>
            <a:endParaRPr lang="nb-NO" sz="2000" i="0" dirty="0">
              <a:effectLst/>
            </a:endParaRPr>
          </a:p>
          <a:p>
            <a:pPr marL="228600" indent="-457200" fontAlgn="base">
              <a:lnSpc>
                <a:spcPct val="110000"/>
              </a:lnSpc>
              <a:buFont typeface="+mj-lt"/>
              <a:buAutoNum type="arabicPeriod"/>
            </a:pPr>
            <a:r>
              <a:rPr lang="nb-NO" sz="2000" i="0" dirty="0">
                <a:effectLst/>
              </a:rPr>
              <a:t>I hvilke situasjoner kan det være riktig at veileder er tydelig og har en mening?</a:t>
            </a:r>
          </a:p>
          <a:p>
            <a:pPr marL="228600" indent="-457200" fontAlgn="base">
              <a:lnSpc>
                <a:spcPct val="110000"/>
              </a:lnSpc>
              <a:buFont typeface="+mj-lt"/>
              <a:buAutoNum type="arabicPeriod"/>
            </a:pPr>
            <a:endParaRPr lang="nb-NO" sz="2000" i="0" dirty="0">
              <a:effectLst/>
            </a:endParaRPr>
          </a:p>
          <a:p>
            <a:pPr marL="228600" indent="-457200" fontAlgn="base">
              <a:lnSpc>
                <a:spcPct val="110000"/>
              </a:lnSpc>
              <a:buFont typeface="+mj-lt"/>
              <a:buAutoNum type="arabicPeriod"/>
            </a:pPr>
            <a:r>
              <a:rPr lang="nb-NO" sz="2000" dirty="0"/>
              <a:t>Hvordan kan situasjonen i filmen se ut hos dere?</a:t>
            </a:r>
            <a:r>
              <a:rPr lang="nb-NO" sz="2000" i="0" dirty="0">
                <a:effectLst/>
              </a:rPr>
              <a:t> </a:t>
            </a:r>
          </a:p>
          <a:p>
            <a:pPr marL="228600" indent="-457200" fontAlgn="base">
              <a:lnSpc>
                <a:spcPct val="110000"/>
              </a:lnSpc>
              <a:buFont typeface="+mj-lt"/>
              <a:buAutoNum type="arabicPeriod"/>
            </a:pPr>
            <a:endParaRPr lang="nb-NO" sz="2000" dirty="0"/>
          </a:p>
          <a:p>
            <a:pPr marL="228600" indent="-457200" fontAlgn="base">
              <a:lnSpc>
                <a:spcPct val="110000"/>
              </a:lnSpc>
              <a:buFont typeface="+mj-lt"/>
              <a:buAutoNum type="arabicPeriod"/>
            </a:pPr>
            <a:r>
              <a:rPr lang="nb-NO" sz="2000" dirty="0"/>
              <a:t>Hvordan kan vi endre vår tilnærming i slike veiledninger?</a:t>
            </a:r>
            <a:endParaRPr lang="nb-NO" sz="2000" i="0" dirty="0">
              <a:effectLst/>
            </a:endParaRPr>
          </a:p>
          <a:p>
            <a:pPr marL="228600" indent="-457200" fontAlgn="base">
              <a:lnSpc>
                <a:spcPct val="90000"/>
              </a:lnSpc>
              <a:buFont typeface="+mj-lt"/>
              <a:buAutoNum type="arabicPeriod"/>
            </a:pPr>
            <a:endParaRPr lang="nb-NO" sz="2000" i="0" dirty="0">
              <a:effectLst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5" name="Bilde 4" descr="Et bilde som inneholder tekst, skjermbilde, Grafikk, Font&#10;&#10;Automatisk generert beskrivelse">
            <a:extLst>
              <a:ext uri="{FF2B5EF4-FFF2-40B4-BE49-F238E27FC236}">
                <a16:creationId xmlns:a16="http://schemas.microsoft.com/office/drawing/2014/main" id="{7ABAEC0B-E9F7-7334-BF8A-1B82783E7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35" y="5772447"/>
            <a:ext cx="1625269" cy="75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073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e 5" descr="Et bilde som inneholder sko, tegnefilm, illustrasjon, clip art&#10;&#10;Automatisk generert beskrivelse">
            <a:extLst>
              <a:ext uri="{FF2B5EF4-FFF2-40B4-BE49-F238E27FC236}">
                <a16:creationId xmlns:a16="http://schemas.microsoft.com/office/drawing/2014/main" id="{213EF8A4-724B-B36E-2643-5843C5EC9F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" r="16365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A5E650E-50D1-9BE2-5238-BF5B5CAD0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5"/>
            <a:ext cx="4308697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3100" b="1" dirty="0"/>
              <a:t>Refleksjonsspørsmål</a:t>
            </a:r>
            <a:br>
              <a:rPr lang="nb-NO" sz="3100" dirty="0"/>
            </a:br>
            <a:r>
              <a:rPr lang="nb-NO" sz="3100" dirty="0"/>
              <a:t>Makten i karriereveileders rolle</a:t>
            </a:r>
            <a:br>
              <a:rPr lang="en-US" sz="3100" dirty="0"/>
            </a:br>
            <a:endParaRPr lang="en-US" sz="3100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CF62976-43AB-3391-EE3C-B5FC7279BD84}"/>
              </a:ext>
            </a:extLst>
          </p:cNvPr>
          <p:cNvSpPr txBox="1"/>
          <p:nvPr/>
        </p:nvSpPr>
        <p:spPr>
          <a:xfrm>
            <a:off x="139960" y="2434201"/>
            <a:ext cx="5066522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0" indent="-457200" fontAlgn="base">
              <a:lnSpc>
                <a:spcPct val="90000"/>
              </a:lnSpc>
              <a:buFont typeface="+mj-lt"/>
              <a:buAutoNum type="arabicPeriod"/>
            </a:pPr>
            <a:endParaRPr lang="nb-NO" sz="1400" i="0" dirty="0">
              <a:effectLst/>
            </a:endParaRPr>
          </a:p>
          <a:p>
            <a:pPr marL="571500" indent="-457200" fontAlgn="base">
              <a:lnSpc>
                <a:spcPct val="150000"/>
              </a:lnSpc>
              <a:buFont typeface="+mj-lt"/>
              <a:buAutoNum type="arabicPeriod"/>
            </a:pPr>
            <a:endParaRPr lang="nb-NO" sz="1400" dirty="0"/>
          </a:p>
          <a:p>
            <a:pPr marL="4572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nb-NO" sz="1400" i="0" dirty="0">
                <a:effectLst/>
              </a:rPr>
              <a:t>Hvilken makt kan vi ha i vår rolle som karriereveiledere?</a:t>
            </a:r>
          </a:p>
          <a:p>
            <a:pPr marL="4572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nb-NO" sz="1400" i="0" dirty="0">
                <a:effectLst/>
              </a:rPr>
              <a:t>Hvordan kan karriereveileder, som beskrevet i etiske retningslinjer, være bevisst og forvalte makten i sin rolle til fordel for veisøker? </a:t>
            </a:r>
          </a:p>
          <a:p>
            <a:pPr marL="4572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nb-NO" sz="1400" i="0" dirty="0">
                <a:effectLst/>
              </a:rPr>
              <a:t>Hvordan kan karriereveileder utjevne makt-ubalansen i relasjonen med veisøker? </a:t>
            </a:r>
          </a:p>
          <a:p>
            <a:pPr marL="4572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nb-NO" sz="1400" dirty="0"/>
              <a:t>Hvilke makt-ubalanser kan eksistere hos dere?</a:t>
            </a:r>
          </a:p>
          <a:p>
            <a:pPr marL="4572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nb-NO" sz="1400" i="0" dirty="0">
                <a:effectLst/>
              </a:rPr>
              <a:t>Hvordan kan dere utjevne makten?</a:t>
            </a:r>
          </a:p>
          <a:p>
            <a:pPr marL="457200" indent="-342900" fontAlgn="base">
              <a:lnSpc>
                <a:spcPct val="90000"/>
              </a:lnSpc>
              <a:buFont typeface="+mj-lt"/>
              <a:buAutoNum type="arabicPeriod"/>
            </a:pPr>
            <a:endParaRPr lang="nb-NO" sz="1400" i="0" dirty="0">
              <a:effectLst/>
            </a:endParaRPr>
          </a:p>
          <a:p>
            <a:pPr fontAlgn="base">
              <a:lnSpc>
                <a:spcPct val="90000"/>
              </a:lnSpc>
            </a:pPr>
            <a:endParaRPr lang="en-US" sz="1900" i="0" dirty="0">
              <a:effectLst/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</p:txBody>
      </p:sp>
      <p:pic>
        <p:nvPicPr>
          <p:cNvPr id="5" name="Bilde 4" descr="Et bilde som inneholder tekst, skjermbilde, Grafikk, Font&#10;&#10;Automatisk generert beskrivelse">
            <a:extLst>
              <a:ext uri="{FF2B5EF4-FFF2-40B4-BE49-F238E27FC236}">
                <a16:creationId xmlns:a16="http://schemas.microsoft.com/office/drawing/2014/main" id="{7ABAEC0B-E9F7-7334-BF8A-1B82783E7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35" y="5772447"/>
            <a:ext cx="1625269" cy="75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20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e 5" descr="Et bilde som inneholder klær, tekst, person, tegnefilm&#10;&#10;Automatisk generert beskrivelse">
            <a:extLst>
              <a:ext uri="{FF2B5EF4-FFF2-40B4-BE49-F238E27FC236}">
                <a16:creationId xmlns:a16="http://schemas.microsoft.com/office/drawing/2014/main" id="{AC1CEE03-FF4B-887B-2F89-D80688ED7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3" r="495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A5E650E-50D1-9BE2-5238-BF5B5CAD0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1292" y="365125"/>
            <a:ext cx="5312507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2500" b="1" dirty="0"/>
              <a:t>Refleksjonsspørsmål</a:t>
            </a:r>
            <a:br>
              <a:rPr lang="nb-NO" sz="2500" dirty="0"/>
            </a:br>
            <a:r>
              <a:rPr lang="nb-NO" sz="2500" dirty="0"/>
              <a:t>Veiledning av veisøkere med større eller andre utfordringer</a:t>
            </a:r>
            <a:br>
              <a:rPr lang="en-US" sz="2500" dirty="0"/>
            </a:br>
            <a:endParaRPr lang="en-US" sz="2500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CF62976-43AB-3391-EE3C-B5FC7279BD84}"/>
              </a:ext>
            </a:extLst>
          </p:cNvPr>
          <p:cNvSpPr txBox="1"/>
          <p:nvPr/>
        </p:nvSpPr>
        <p:spPr>
          <a:xfrm>
            <a:off x="753161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228600" indent="-3429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900" i="0" dirty="0">
                <a:effectLst/>
              </a:rPr>
              <a:t>Hva gjør vi i veiledning når veisøker trenger mer eller annen hjelp enn dere kan tilby. </a:t>
            </a:r>
            <a:br>
              <a:rPr lang="nb-NO" sz="1900" i="0" dirty="0">
                <a:effectLst/>
              </a:rPr>
            </a:br>
            <a:r>
              <a:rPr lang="nb-NO" sz="1900" i="0" dirty="0">
                <a:effectLst/>
              </a:rPr>
              <a:t>Hvorfor kan det være etisk utfordrende? </a:t>
            </a:r>
          </a:p>
          <a:p>
            <a:pPr marL="2286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nb-NO" sz="1900" i="0" dirty="0">
                <a:effectLst/>
              </a:rPr>
              <a:t>Hvordan håndtere dette på en etisk god måte med bakgrunn i etiske retningslinjer? </a:t>
            </a:r>
          </a:p>
          <a:p>
            <a:pPr marL="2286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nb-NO" sz="1900" i="0" dirty="0">
                <a:effectLst/>
              </a:rPr>
              <a:t>Når og hvordan kan karriereveileder sette grenser? </a:t>
            </a:r>
          </a:p>
          <a:p>
            <a:pPr marL="2286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nb-NO" sz="1900" i="0" dirty="0">
                <a:effectLst/>
              </a:rPr>
              <a:t>Hvordan kan karriereveileder henvise til andre instanser? </a:t>
            </a:r>
          </a:p>
          <a:p>
            <a:pPr marL="2286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nb-NO" sz="1900" i="0" dirty="0">
                <a:effectLst/>
              </a:rPr>
              <a:t>Hvordan kan karriereveileder foreslå andre instanser for veisøker på en profesjonell og god måte? </a:t>
            </a:r>
          </a:p>
          <a:p>
            <a:pPr marL="2286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nb-NO" sz="1900" i="0" dirty="0">
                <a:effectLst/>
              </a:rPr>
              <a:t>Hvilke muligheter har du for å henvise til andre instanser på din arbeidsplass?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5" name="Bilde 4" descr="Et bilde som inneholder tekst, skjermbilde, Grafikk, Font&#10;&#10;Automatisk generert beskrivelse">
            <a:extLst>
              <a:ext uri="{FF2B5EF4-FFF2-40B4-BE49-F238E27FC236}">
                <a16:creationId xmlns:a16="http://schemas.microsoft.com/office/drawing/2014/main" id="{7ABAEC0B-E9F7-7334-BF8A-1B82783E7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35" y="5772447"/>
            <a:ext cx="1625269" cy="75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76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e 5" descr="Et bilde som inneholder klær, person, tegnefilm&#10;&#10;Automatisk generert beskrivelse">
            <a:extLst>
              <a:ext uri="{FF2B5EF4-FFF2-40B4-BE49-F238E27FC236}">
                <a16:creationId xmlns:a16="http://schemas.microsoft.com/office/drawing/2014/main" id="{0B17A103-D7FF-615B-DDB1-AB75DA5DE1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5" r="2944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A5E650E-50D1-9BE2-5238-BF5B5CAD0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808" y="365125"/>
            <a:ext cx="4980991" cy="189991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nb-NO" sz="2800" b="1" dirty="0"/>
              <a:t>Refleksjonsspørsmål</a:t>
            </a:r>
            <a:br>
              <a:rPr lang="nb-NO" sz="2800" dirty="0"/>
            </a:br>
            <a:r>
              <a:rPr lang="nb-NO" sz="2800" dirty="0"/>
              <a:t>Veiledning av veisøkere hvor forståelsen av egen situasjon er i konflikt med oppdraget eller rammer</a:t>
            </a:r>
            <a:br>
              <a:rPr lang="en-US" sz="1900" dirty="0"/>
            </a:br>
            <a:endParaRPr lang="en-US" sz="1900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CF62976-43AB-3391-EE3C-B5FC7279BD84}"/>
              </a:ext>
            </a:extLst>
          </p:cNvPr>
          <p:cNvSpPr txBox="1"/>
          <p:nvPr/>
        </p:nvSpPr>
        <p:spPr>
          <a:xfrm>
            <a:off x="7531610" y="2434201"/>
            <a:ext cx="4316513" cy="3742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228600" indent="-4572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endParaRPr lang="nb-NO" sz="1900" i="0" dirty="0">
              <a:effectLst/>
            </a:endParaRPr>
          </a:p>
          <a:p>
            <a:pPr marL="228600" indent="-457200" fontAlgn="base">
              <a:lnSpc>
                <a:spcPct val="150000"/>
              </a:lnSpc>
              <a:buFont typeface="+mj-lt"/>
              <a:buAutoNum type="arabicPeriod"/>
            </a:pPr>
            <a:r>
              <a:rPr lang="nb-NO" sz="1900" i="0" dirty="0">
                <a:effectLst/>
              </a:rPr>
              <a:t>Hva gjør vi når veisøkers behov og forståelse av situasjonen er i konflikt med rammer, organisering eller oppdrag? </a:t>
            </a:r>
          </a:p>
          <a:p>
            <a:pPr marL="228600" indent="-457200" fontAlgn="base">
              <a:lnSpc>
                <a:spcPct val="150000"/>
              </a:lnSpc>
              <a:buFont typeface="+mj-lt"/>
              <a:buAutoNum type="arabicPeriod"/>
            </a:pPr>
            <a:r>
              <a:rPr lang="nb-NO" sz="1900" i="0" dirty="0">
                <a:effectLst/>
              </a:rPr>
              <a:t>Hvordan møter vi veisøker i disse situasjonene? </a:t>
            </a:r>
          </a:p>
          <a:p>
            <a:pPr marL="228600" indent="-457200" fontAlgn="base">
              <a:lnSpc>
                <a:spcPct val="150000"/>
              </a:lnSpc>
              <a:buFont typeface="+mj-lt"/>
              <a:buAutoNum type="arabicPeriod"/>
            </a:pPr>
            <a:r>
              <a:rPr lang="nb-NO" sz="1900" i="0" dirty="0">
                <a:effectLst/>
              </a:rPr>
              <a:t>Når er det riktig å utfordre rammene for fagutøvelse og hva kan være en god måte å gjøre dette på? </a:t>
            </a:r>
          </a:p>
          <a:p>
            <a:pPr marL="228600" indent="-457200" fontAlgn="base">
              <a:lnSpc>
                <a:spcPct val="150000"/>
              </a:lnSpc>
              <a:buFont typeface="+mj-lt"/>
              <a:buAutoNum type="arabicPeriod"/>
            </a:pPr>
            <a:r>
              <a:rPr lang="nb-NO" sz="1900" i="0" dirty="0">
                <a:effectLst/>
              </a:rPr>
              <a:t>Hvordan veileder du veisøkere som ikke skal i utdanning eller delta i arbeidslivet?</a:t>
            </a:r>
          </a:p>
          <a:p>
            <a:pPr>
              <a:lnSpc>
                <a:spcPct val="90000"/>
              </a:lnSpc>
            </a:pPr>
            <a:endParaRPr lang="en-US" sz="1900" dirty="0"/>
          </a:p>
        </p:txBody>
      </p:sp>
      <p:pic>
        <p:nvPicPr>
          <p:cNvPr id="5" name="Bilde 4" descr="Et bilde som inneholder tekst, skjermbilde, Grafikk, Font&#10;&#10;Automatisk generert beskrivelse">
            <a:extLst>
              <a:ext uri="{FF2B5EF4-FFF2-40B4-BE49-F238E27FC236}">
                <a16:creationId xmlns:a16="http://schemas.microsoft.com/office/drawing/2014/main" id="{7ABAEC0B-E9F7-7334-BF8A-1B82783E7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35" y="5772447"/>
            <a:ext cx="1625269" cy="75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4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A5E650E-50D1-9BE2-5238-BF5B5CAD0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/>
              <a:t>Refleksjonsspørsmål</a:t>
            </a:r>
            <a:br>
              <a:rPr lang="en-US" sz="2800"/>
            </a:br>
            <a:r>
              <a:rPr lang="en-US" sz="2800"/>
              <a:t>Hvordan gi kvalitetssikret karriereinformasjon?</a:t>
            </a:r>
            <a:br>
              <a:rPr lang="en-US" sz="2800"/>
            </a:br>
            <a:endParaRPr lang="en-US" sz="2800"/>
          </a:p>
        </p:txBody>
      </p:sp>
      <p:pic>
        <p:nvPicPr>
          <p:cNvPr id="6" name="Bilde 5" descr="Et bilde som inneholder Barnekunst, tegnefilm&#10;&#10;Automatisk generert beskrivelse">
            <a:extLst>
              <a:ext uri="{FF2B5EF4-FFF2-40B4-BE49-F238E27FC236}">
                <a16:creationId xmlns:a16="http://schemas.microsoft.com/office/drawing/2014/main" id="{FFDB1A60-8CFE-29F1-24F2-B25732F8F7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4" r="12963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DCF62976-43AB-3391-EE3C-B5FC7279BD84}"/>
              </a:ext>
            </a:extLst>
          </p:cNvPr>
          <p:cNvSpPr txBox="1"/>
          <p:nvPr/>
        </p:nvSpPr>
        <p:spPr>
          <a:xfrm>
            <a:off x="7088554" y="2434201"/>
            <a:ext cx="4986215" cy="3742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228600" indent="-4572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endParaRPr lang="nb-NO" sz="2000" i="0" dirty="0">
              <a:effectLst/>
            </a:endParaRPr>
          </a:p>
          <a:p>
            <a:pPr marL="228600" indent="-457200">
              <a:lnSpc>
                <a:spcPct val="150000"/>
              </a:lnSpc>
              <a:buFont typeface="+mj-lt"/>
              <a:buAutoNum type="arabicPeriod"/>
            </a:pPr>
            <a:r>
              <a:rPr lang="nb-NO" sz="2000" i="0" dirty="0">
                <a:effectLst/>
              </a:rPr>
              <a:t>Hvordan velger vi ut hvilken kvalitetssikret karriereinformasjon vi gir til veisøker? </a:t>
            </a:r>
          </a:p>
          <a:p>
            <a:pPr marL="228600" indent="-457200">
              <a:lnSpc>
                <a:spcPct val="150000"/>
              </a:lnSpc>
              <a:buFont typeface="+mj-lt"/>
              <a:buAutoNum type="arabicPeriod"/>
            </a:pPr>
            <a:r>
              <a:rPr lang="nb-NO" sz="2000" i="0" dirty="0">
                <a:effectLst/>
              </a:rPr>
              <a:t>Hvilken betydning kan informasjonen vi gir, og den vi unnlater å gi få for veisøker </a:t>
            </a:r>
          </a:p>
          <a:p>
            <a:pPr marL="228600" indent="-457200">
              <a:lnSpc>
                <a:spcPct val="150000"/>
              </a:lnSpc>
              <a:buFont typeface="+mj-lt"/>
              <a:buAutoNum type="arabicPeriod"/>
            </a:pPr>
            <a:r>
              <a:rPr lang="nb-NO" sz="2000" i="0" dirty="0">
                <a:effectLst/>
              </a:rPr>
              <a:t>Og hvordan informerer vi om ulike yrker? </a:t>
            </a:r>
          </a:p>
          <a:p>
            <a:pPr marL="228600" indent="-457200">
              <a:lnSpc>
                <a:spcPct val="150000"/>
              </a:lnSpc>
              <a:buFont typeface="+mj-lt"/>
              <a:buAutoNum type="arabicPeriod"/>
            </a:pPr>
            <a:r>
              <a:rPr lang="nb-NO" sz="2000" i="0" dirty="0">
                <a:effectLst/>
              </a:rPr>
              <a:t>Kan det påvirke veisøkers oppfatning av yrket? </a:t>
            </a:r>
            <a:endParaRPr lang="nb-NO" sz="2000" dirty="0"/>
          </a:p>
        </p:txBody>
      </p:sp>
      <p:pic>
        <p:nvPicPr>
          <p:cNvPr id="5" name="Bilde 4" descr="Et bilde som inneholder tekst, skjermbilde, Grafikk, Font&#10;&#10;Automatisk generert beskrivelse">
            <a:extLst>
              <a:ext uri="{FF2B5EF4-FFF2-40B4-BE49-F238E27FC236}">
                <a16:creationId xmlns:a16="http://schemas.microsoft.com/office/drawing/2014/main" id="{7ABAEC0B-E9F7-7334-BF8A-1B82783E7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397" y="5913124"/>
            <a:ext cx="1625269" cy="75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1006</Words>
  <Application>Microsoft Office PowerPoint</Application>
  <PresentationFormat>Widescreen</PresentationFormat>
  <Paragraphs>78</Paragraphs>
  <Slides>9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Office-tema</vt:lpstr>
      <vt:lpstr>Refleksjonsspørsmål Veiledning av veisøkere under press fra omgivelsene </vt:lpstr>
      <vt:lpstr>Refleksjonsspørsmål Veiledning av veisøkere som har ønsker og planer som ikke virker realistiske </vt:lpstr>
      <vt:lpstr>Refleksjonsspørsmål Veiledning av veisøkere i situasjoner med store og utfordrende krav til tilpasning </vt:lpstr>
      <vt:lpstr>Refleksjonsspørsmål Veiledning av veisøkere som insisterer på dine fasitsvar eller råd. </vt:lpstr>
      <vt:lpstr>Refleksjonsspørsmål Balanse mellom veiledning og terapi </vt:lpstr>
      <vt:lpstr>Refleksjonsspørsmål Makten i karriereveileders rolle </vt:lpstr>
      <vt:lpstr>Refleksjonsspørsmål Veiledning av veisøkere med større eller andre utfordringer </vt:lpstr>
      <vt:lpstr>Refleksjonsspørsmål Veiledning av veisøkere hvor forståelsen av egen situasjon er i konflikt med oppdraget eller rammer </vt:lpstr>
      <vt:lpstr>Refleksjonsspørsmål Hvordan gi kvalitetssikret karriereinformasjon?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Marianne Almbakk</dc:creator>
  <cp:lastModifiedBy>Marianne Almbakk</cp:lastModifiedBy>
  <cp:revision>3</cp:revision>
  <dcterms:created xsi:type="dcterms:W3CDTF">2023-10-18T11:50:33Z</dcterms:created>
  <dcterms:modified xsi:type="dcterms:W3CDTF">2023-11-21T14:00:06Z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012811f-b717-4099-a412-3cacd3519ab9_Enabled">
    <vt:lpwstr>true</vt:lpwstr>
  </property>
  <property fmtid="{D5CDD505-2E9C-101B-9397-08002B2CF9AE}" pid="3" name="MSIP_Label_4012811f-b717-4099-a412-3cacd3519ab9_SetDate">
    <vt:lpwstr>2023-10-18T11:55:07Z</vt:lpwstr>
  </property>
  <property fmtid="{D5CDD505-2E9C-101B-9397-08002B2CF9AE}" pid="4" name="MSIP_Label_4012811f-b717-4099-a412-3cacd3519ab9_Method">
    <vt:lpwstr>Privileged</vt:lpwstr>
  </property>
  <property fmtid="{D5CDD505-2E9C-101B-9397-08002B2CF9AE}" pid="5" name="MSIP_Label_4012811f-b717-4099-a412-3cacd3519ab9_Name">
    <vt:lpwstr>Åpen</vt:lpwstr>
  </property>
  <property fmtid="{D5CDD505-2E9C-101B-9397-08002B2CF9AE}" pid="6" name="MSIP_Label_4012811f-b717-4099-a412-3cacd3519ab9_SiteId">
    <vt:lpwstr>1ec46890-73f8-4a2a-9b2c-9a6611f1c922</vt:lpwstr>
  </property>
  <property fmtid="{D5CDD505-2E9C-101B-9397-08002B2CF9AE}" pid="7" name="MSIP_Label_4012811f-b717-4099-a412-3cacd3519ab9_ActionId">
    <vt:lpwstr>b1fc9542-9bcf-4060-8759-cc1e6b4172f3</vt:lpwstr>
  </property>
  <property fmtid="{D5CDD505-2E9C-101B-9397-08002B2CF9AE}" pid="8" name="MSIP_Label_4012811f-b717-4099-a412-3cacd3519ab9_ContentBits">
    <vt:lpwstr>0</vt:lpwstr>
  </property>
</Properties>
</file>