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</p:sldMasterIdLst>
  <p:notesMasterIdLst>
    <p:notesMasterId r:id="rId11"/>
  </p:notesMasterIdLst>
  <p:handoutMasterIdLst>
    <p:handoutMasterId r:id="rId12"/>
  </p:handoutMasterIdLst>
  <p:sldIdLst>
    <p:sldId id="258" r:id="rId5"/>
    <p:sldId id="417" r:id="rId6"/>
    <p:sldId id="418" r:id="rId7"/>
    <p:sldId id="419" r:id="rId8"/>
    <p:sldId id="420" r:id="rId9"/>
    <p:sldId id="421" r:id="rId10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oppins" panose="00000500000000000000" pitchFamily="2" charset="0"/>
      <p:regular r:id="rId17"/>
      <p:bold r:id="rId18"/>
      <p:italic r:id="rId19"/>
      <p:boldItalic r:id="rId20"/>
    </p:embeddedFont>
    <p:embeddedFont>
      <p:font typeface="Poppins Bold" panose="00000800000000000000" pitchFamily="2" charset="0"/>
      <p:bold r:id="rId21"/>
    </p:embeddedFont>
    <p:embeddedFont>
      <p:font typeface="Poppins Medium" panose="00000600000000000000" pitchFamily="2" charset="0"/>
      <p:regular r:id="rId22"/>
      <p:italic r:id="rId23"/>
    </p:embeddedFont>
    <p:embeddedFont>
      <p:font typeface="Poppins SemiBold" panose="00000700000000000000" pitchFamily="2" charset="0"/>
      <p:bold r:id="rId24"/>
      <p:boldItalic r:id="rId25"/>
    </p:embeddedFont>
    <p:embeddedFont>
      <p:font typeface="Source Sans Pro" panose="020B0503030403020204" pitchFamily="34" charset="0"/>
      <p:regular r:id="rId26"/>
      <p:bold r:id="rId27"/>
      <p:italic r:id="rId28"/>
      <p:boldItalic r:id="rId29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F96"/>
    <a:srgbClr val="FFD662"/>
    <a:srgbClr val="FFFFFF"/>
    <a:srgbClr val="4350AE"/>
    <a:srgbClr val="858DCA"/>
    <a:srgbClr val="D9D9D9"/>
    <a:srgbClr val="1D3461"/>
    <a:srgbClr val="F9952E"/>
    <a:srgbClr val="254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F6361C-ABD5-4200-B4BB-764F3C0B7E1B}" v="18" dt="2024-01-31T14:01:38.211"/>
    <p1510:client id="{B15281D5-6718-45E5-AB16-AE10DA80E46B}" v="4" dt="2024-01-31T15:19:09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y Eilen Bakke" userId="cbcf326d-e110-4600-a71b-1a017bd361dd" providerId="ADAL" clId="{46B44621-F977-4FD1-90FB-F2B74766509D}"/>
    <pc:docChg chg="undo custSel addSld delSld modSld">
      <pc:chgData name="Gry Eilen Bakke" userId="cbcf326d-e110-4600-a71b-1a017bd361dd" providerId="ADAL" clId="{46B44621-F977-4FD1-90FB-F2B74766509D}" dt="2024-01-30T14:06:17.066" v="559" actId="1076"/>
      <pc:docMkLst>
        <pc:docMk/>
      </pc:docMkLst>
      <pc:sldChg chg="addSp delSp modSp mod">
        <pc:chgData name="Gry Eilen Bakke" userId="cbcf326d-e110-4600-a71b-1a017bd361dd" providerId="ADAL" clId="{46B44621-F977-4FD1-90FB-F2B74766509D}" dt="2024-01-30T09:28:27.770" v="184" actId="20577"/>
        <pc:sldMkLst>
          <pc:docMk/>
          <pc:sldMk cId="483876647" sldId="258"/>
        </pc:sldMkLst>
        <pc:spChg chg="mod">
          <ac:chgData name="Gry Eilen Bakke" userId="cbcf326d-e110-4600-a71b-1a017bd361dd" providerId="ADAL" clId="{46B44621-F977-4FD1-90FB-F2B74766509D}" dt="2024-01-23T09:48:18.588" v="33" actId="20577"/>
          <ac:spMkLst>
            <pc:docMk/>
            <pc:sldMk cId="483876647" sldId="258"/>
            <ac:spMk id="2" creationId="{4BDECF54-C572-8FA3-A82B-6D6C8735EDD3}"/>
          </ac:spMkLst>
        </pc:spChg>
        <pc:spChg chg="add del mod">
          <ac:chgData name="Gry Eilen Bakke" userId="cbcf326d-e110-4600-a71b-1a017bd361dd" providerId="ADAL" clId="{46B44621-F977-4FD1-90FB-F2B74766509D}" dt="2024-01-23T09:49:50.862" v="97" actId="478"/>
          <ac:spMkLst>
            <pc:docMk/>
            <pc:sldMk cId="483876647" sldId="258"/>
            <ac:spMk id="4" creationId="{329899F4-B8A3-298F-377B-CF6E4F18C3A0}"/>
          </ac:spMkLst>
        </pc:spChg>
        <pc:spChg chg="mod">
          <ac:chgData name="Gry Eilen Bakke" userId="cbcf326d-e110-4600-a71b-1a017bd361dd" providerId="ADAL" clId="{46B44621-F977-4FD1-90FB-F2B74766509D}" dt="2024-01-30T09:28:27.770" v="184" actId="20577"/>
          <ac:spMkLst>
            <pc:docMk/>
            <pc:sldMk cId="483876647" sldId="258"/>
            <ac:spMk id="5" creationId="{4B5A8458-3A92-E856-508A-9692BEA610BA}"/>
          </ac:spMkLst>
        </pc:spChg>
        <pc:picChg chg="add mod">
          <ac:chgData name="Gry Eilen Bakke" userId="cbcf326d-e110-4600-a71b-1a017bd361dd" providerId="ADAL" clId="{46B44621-F977-4FD1-90FB-F2B74766509D}" dt="2024-01-23T10:04:09.043" v="102" actId="1076"/>
          <ac:picMkLst>
            <pc:docMk/>
            <pc:sldMk cId="483876647" sldId="258"/>
            <ac:picMk id="6" creationId="{7A68A4D4-4081-641E-0D02-06F0E1D15884}"/>
          </ac:picMkLst>
        </pc:picChg>
        <pc:picChg chg="del">
          <ac:chgData name="Gry Eilen Bakke" userId="cbcf326d-e110-4600-a71b-1a017bd361dd" providerId="ADAL" clId="{46B44621-F977-4FD1-90FB-F2B74766509D}" dt="2024-01-23T09:49:42.740" v="96" actId="478"/>
          <ac:picMkLst>
            <pc:docMk/>
            <pc:sldMk cId="483876647" sldId="258"/>
            <ac:picMk id="10" creationId="{E47E0535-25AB-5D56-E76A-D16D70CE3CE7}"/>
          </ac:picMkLst>
        </pc:picChg>
      </pc:sldChg>
      <pc:sldChg chg="new del">
        <pc:chgData name="Gry Eilen Bakke" userId="cbcf326d-e110-4600-a71b-1a017bd361dd" providerId="ADAL" clId="{46B44621-F977-4FD1-90FB-F2B74766509D}" dt="2024-01-30T09:29:00.143" v="191" actId="680"/>
        <pc:sldMkLst>
          <pc:docMk/>
          <pc:sldMk cId="1237301977" sldId="259"/>
        </pc:sldMkLst>
      </pc:sldChg>
      <pc:sldChg chg="add del">
        <pc:chgData name="Gry Eilen Bakke" userId="cbcf326d-e110-4600-a71b-1a017bd361dd" providerId="ADAL" clId="{46B44621-F977-4FD1-90FB-F2B74766509D}" dt="2024-01-30T09:29:08.712" v="197" actId="47"/>
        <pc:sldMkLst>
          <pc:docMk/>
          <pc:sldMk cId="2147125660" sldId="413"/>
        </pc:sldMkLst>
      </pc:sldChg>
      <pc:sldChg chg="add del">
        <pc:chgData name="Gry Eilen Bakke" userId="cbcf326d-e110-4600-a71b-1a017bd361dd" providerId="ADAL" clId="{46B44621-F977-4FD1-90FB-F2B74766509D}" dt="2024-01-30T09:29:09.263" v="198" actId="47"/>
        <pc:sldMkLst>
          <pc:docMk/>
          <pc:sldMk cId="815412388" sldId="414"/>
        </pc:sldMkLst>
      </pc:sldChg>
      <pc:sldChg chg="add del">
        <pc:chgData name="Gry Eilen Bakke" userId="cbcf326d-e110-4600-a71b-1a017bd361dd" providerId="ADAL" clId="{46B44621-F977-4FD1-90FB-F2B74766509D}" dt="2024-01-30T09:29:09.704" v="199" actId="47"/>
        <pc:sldMkLst>
          <pc:docMk/>
          <pc:sldMk cId="3877087514" sldId="415"/>
        </pc:sldMkLst>
      </pc:sldChg>
      <pc:sldChg chg="add del">
        <pc:chgData name="Gry Eilen Bakke" userId="cbcf326d-e110-4600-a71b-1a017bd361dd" providerId="ADAL" clId="{46B44621-F977-4FD1-90FB-F2B74766509D}" dt="2024-01-30T09:29:10.227" v="200" actId="47"/>
        <pc:sldMkLst>
          <pc:docMk/>
          <pc:sldMk cId="3322976679" sldId="416"/>
        </pc:sldMkLst>
      </pc:sldChg>
      <pc:sldChg chg="addSp delSp modSp add del mod">
        <pc:chgData name="Gry Eilen Bakke" userId="cbcf326d-e110-4600-a71b-1a017bd361dd" providerId="ADAL" clId="{46B44621-F977-4FD1-90FB-F2B74766509D}" dt="2024-01-30T14:05:41.509" v="558" actId="14100"/>
        <pc:sldMkLst>
          <pc:docMk/>
          <pc:sldMk cId="260998121" sldId="417"/>
        </pc:sldMkLst>
        <pc:spChg chg="mod">
          <ac:chgData name="Gry Eilen Bakke" userId="cbcf326d-e110-4600-a71b-1a017bd361dd" providerId="ADAL" clId="{46B44621-F977-4FD1-90FB-F2B74766509D}" dt="2024-01-30T14:05:41.509" v="558" actId="14100"/>
          <ac:spMkLst>
            <pc:docMk/>
            <pc:sldMk cId="260998121" sldId="417"/>
            <ac:spMk id="3" creationId="{88F7596E-DD97-50AD-80A0-B9F3E2A6F7A5}"/>
          </ac:spMkLst>
        </pc:spChg>
        <pc:spChg chg="mod">
          <ac:chgData name="Gry Eilen Bakke" userId="cbcf326d-e110-4600-a71b-1a017bd361dd" providerId="ADAL" clId="{46B44621-F977-4FD1-90FB-F2B74766509D}" dt="2024-01-30T09:29:54.652" v="251" actId="27636"/>
          <ac:spMkLst>
            <pc:docMk/>
            <pc:sldMk cId="260998121" sldId="417"/>
            <ac:spMk id="8" creationId="{8F5EBDBA-5FB9-3857-CEB3-17DABC3BF003}"/>
          </ac:spMkLst>
        </pc:spChg>
        <pc:spChg chg="mod">
          <ac:chgData name="Gry Eilen Bakke" userId="cbcf326d-e110-4600-a71b-1a017bd361dd" providerId="ADAL" clId="{46B44621-F977-4FD1-90FB-F2B74766509D}" dt="2024-01-30T13:06:30.795" v="295" actId="1076"/>
          <ac:spMkLst>
            <pc:docMk/>
            <pc:sldMk cId="260998121" sldId="417"/>
            <ac:spMk id="10" creationId="{D5FE48A8-2D50-7196-313F-2E29F5F16FAE}"/>
          </ac:spMkLst>
        </pc:spChg>
        <pc:picChg chg="del">
          <ac:chgData name="Gry Eilen Bakke" userId="cbcf326d-e110-4600-a71b-1a017bd361dd" providerId="ADAL" clId="{46B44621-F977-4FD1-90FB-F2B74766509D}" dt="2024-01-30T13:29:24.403" v="498" actId="478"/>
          <ac:picMkLst>
            <pc:docMk/>
            <pc:sldMk cId="260998121" sldId="417"/>
            <ac:picMk id="2" creationId="{E6C70D37-CEFD-B79A-78E2-7FF192B6C39C}"/>
          </ac:picMkLst>
        </pc:picChg>
        <pc:picChg chg="add mod">
          <ac:chgData name="Gry Eilen Bakke" userId="cbcf326d-e110-4600-a71b-1a017bd361dd" providerId="ADAL" clId="{46B44621-F977-4FD1-90FB-F2B74766509D}" dt="2024-01-30T09:29:27.171" v="201"/>
          <ac:picMkLst>
            <pc:docMk/>
            <pc:sldMk cId="260998121" sldId="417"/>
            <ac:picMk id="4" creationId="{79412FF7-6A2C-5B95-9DCE-490EBA280427}"/>
          </ac:picMkLst>
        </pc:picChg>
        <pc:picChg chg="add del mod ord">
          <ac:chgData name="Gry Eilen Bakke" userId="cbcf326d-e110-4600-a71b-1a017bd361dd" providerId="ADAL" clId="{46B44621-F977-4FD1-90FB-F2B74766509D}" dt="2024-01-30T14:04:29.068" v="551" actId="478"/>
          <ac:picMkLst>
            <pc:docMk/>
            <pc:sldMk cId="260998121" sldId="417"/>
            <ac:picMk id="6" creationId="{3C950D35-4D2F-A715-1A7F-ADE0A840B459}"/>
          </ac:picMkLst>
        </pc:picChg>
        <pc:picChg chg="add mod ord">
          <ac:chgData name="Gry Eilen Bakke" userId="cbcf326d-e110-4600-a71b-1a017bd361dd" providerId="ADAL" clId="{46B44621-F977-4FD1-90FB-F2B74766509D}" dt="2024-01-30T13:30:37.126" v="512" actId="167"/>
          <ac:picMkLst>
            <pc:docMk/>
            <pc:sldMk cId="260998121" sldId="417"/>
            <ac:picMk id="9" creationId="{70D9A15E-ADA0-75F5-525D-F6C2F98D7447}"/>
          </ac:picMkLst>
        </pc:picChg>
      </pc:sldChg>
      <pc:sldChg chg="addSp delSp modSp add mod">
        <pc:chgData name="Gry Eilen Bakke" userId="cbcf326d-e110-4600-a71b-1a017bd361dd" providerId="ADAL" clId="{46B44621-F977-4FD1-90FB-F2B74766509D}" dt="2024-01-30T13:30:05.081" v="507" actId="167"/>
        <pc:sldMkLst>
          <pc:docMk/>
          <pc:sldMk cId="3911895192" sldId="418"/>
        </pc:sldMkLst>
        <pc:spChg chg="mod">
          <ac:chgData name="Gry Eilen Bakke" userId="cbcf326d-e110-4600-a71b-1a017bd361dd" providerId="ADAL" clId="{46B44621-F977-4FD1-90FB-F2B74766509D}" dt="2024-01-30T13:08:37.878" v="306" actId="207"/>
          <ac:spMkLst>
            <pc:docMk/>
            <pc:sldMk cId="3911895192" sldId="418"/>
            <ac:spMk id="3" creationId="{88F7596E-DD97-50AD-80A0-B9F3E2A6F7A5}"/>
          </ac:spMkLst>
        </pc:spChg>
        <pc:picChg chg="del">
          <ac:chgData name="Gry Eilen Bakke" userId="cbcf326d-e110-4600-a71b-1a017bd361dd" providerId="ADAL" clId="{46B44621-F977-4FD1-90FB-F2B74766509D}" dt="2024-01-30T13:29:51.235" v="503" actId="478"/>
          <ac:picMkLst>
            <pc:docMk/>
            <pc:sldMk cId="3911895192" sldId="418"/>
            <ac:picMk id="2" creationId="{E6C70D37-CEFD-B79A-78E2-7FF192B6C39C}"/>
          </ac:picMkLst>
        </pc:picChg>
        <pc:picChg chg="add mod ord">
          <ac:chgData name="Gry Eilen Bakke" userId="cbcf326d-e110-4600-a71b-1a017bd361dd" providerId="ADAL" clId="{46B44621-F977-4FD1-90FB-F2B74766509D}" dt="2024-01-30T13:30:05.081" v="507" actId="167"/>
          <ac:picMkLst>
            <pc:docMk/>
            <pc:sldMk cId="3911895192" sldId="418"/>
            <ac:picMk id="6" creationId="{31E8279E-138B-7971-0D68-B0535CD548C0}"/>
          </ac:picMkLst>
        </pc:picChg>
      </pc:sldChg>
      <pc:sldChg chg="addSp delSp modSp add mod">
        <pc:chgData name="Gry Eilen Bakke" userId="cbcf326d-e110-4600-a71b-1a017bd361dd" providerId="ADAL" clId="{46B44621-F977-4FD1-90FB-F2B74766509D}" dt="2024-01-30T13:30:49.368" v="514" actId="167"/>
        <pc:sldMkLst>
          <pc:docMk/>
          <pc:sldMk cId="2953754289" sldId="419"/>
        </pc:sldMkLst>
        <pc:spChg chg="mod">
          <ac:chgData name="Gry Eilen Bakke" userId="cbcf326d-e110-4600-a71b-1a017bd361dd" providerId="ADAL" clId="{46B44621-F977-4FD1-90FB-F2B74766509D}" dt="2024-01-30T13:09:58.934" v="312" actId="207"/>
          <ac:spMkLst>
            <pc:docMk/>
            <pc:sldMk cId="2953754289" sldId="419"/>
            <ac:spMk id="3" creationId="{88F7596E-DD97-50AD-80A0-B9F3E2A6F7A5}"/>
          </ac:spMkLst>
        </pc:spChg>
        <pc:picChg chg="del">
          <ac:chgData name="Gry Eilen Bakke" userId="cbcf326d-e110-4600-a71b-1a017bd361dd" providerId="ADAL" clId="{46B44621-F977-4FD1-90FB-F2B74766509D}" dt="2024-01-30T13:30:14.030" v="508" actId="478"/>
          <ac:picMkLst>
            <pc:docMk/>
            <pc:sldMk cId="2953754289" sldId="419"/>
            <ac:picMk id="2" creationId="{E6C70D37-CEFD-B79A-78E2-7FF192B6C39C}"/>
          </ac:picMkLst>
        </pc:picChg>
        <pc:picChg chg="add del">
          <ac:chgData name="Gry Eilen Bakke" userId="cbcf326d-e110-4600-a71b-1a017bd361dd" providerId="ADAL" clId="{46B44621-F977-4FD1-90FB-F2B74766509D}" dt="2024-01-30T13:30:19.702" v="510" actId="478"/>
          <ac:picMkLst>
            <pc:docMk/>
            <pc:sldMk cId="2953754289" sldId="419"/>
            <ac:picMk id="6" creationId="{B6C07410-36B9-A5E1-E683-58D52C700F19}"/>
          </ac:picMkLst>
        </pc:picChg>
        <pc:picChg chg="add mod ord">
          <ac:chgData name="Gry Eilen Bakke" userId="cbcf326d-e110-4600-a71b-1a017bd361dd" providerId="ADAL" clId="{46B44621-F977-4FD1-90FB-F2B74766509D}" dt="2024-01-30T13:30:49.368" v="514" actId="167"/>
          <ac:picMkLst>
            <pc:docMk/>
            <pc:sldMk cId="2953754289" sldId="419"/>
            <ac:picMk id="9" creationId="{5520B753-63EF-8D2B-4BCA-6BF50249C67B}"/>
          </ac:picMkLst>
        </pc:picChg>
      </pc:sldChg>
      <pc:sldChg chg="addSp delSp modSp add mod">
        <pc:chgData name="Gry Eilen Bakke" userId="cbcf326d-e110-4600-a71b-1a017bd361dd" providerId="ADAL" clId="{46B44621-F977-4FD1-90FB-F2B74766509D}" dt="2024-01-30T13:31:01.653" v="517" actId="167"/>
        <pc:sldMkLst>
          <pc:docMk/>
          <pc:sldMk cId="1326026936" sldId="420"/>
        </pc:sldMkLst>
        <pc:spChg chg="mod">
          <ac:chgData name="Gry Eilen Bakke" userId="cbcf326d-e110-4600-a71b-1a017bd361dd" providerId="ADAL" clId="{46B44621-F977-4FD1-90FB-F2B74766509D}" dt="2024-01-30T13:12:01.497" v="381" actId="20577"/>
          <ac:spMkLst>
            <pc:docMk/>
            <pc:sldMk cId="1326026936" sldId="420"/>
            <ac:spMk id="3" creationId="{88F7596E-DD97-50AD-80A0-B9F3E2A6F7A5}"/>
          </ac:spMkLst>
        </pc:spChg>
        <pc:picChg chg="del">
          <ac:chgData name="Gry Eilen Bakke" userId="cbcf326d-e110-4600-a71b-1a017bd361dd" providerId="ADAL" clId="{46B44621-F977-4FD1-90FB-F2B74766509D}" dt="2024-01-30T13:30:56.159" v="515" actId="478"/>
          <ac:picMkLst>
            <pc:docMk/>
            <pc:sldMk cId="1326026936" sldId="420"/>
            <ac:picMk id="2" creationId="{E6C70D37-CEFD-B79A-78E2-7FF192B6C39C}"/>
          </ac:picMkLst>
        </pc:picChg>
        <pc:picChg chg="add mod ord">
          <ac:chgData name="Gry Eilen Bakke" userId="cbcf326d-e110-4600-a71b-1a017bd361dd" providerId="ADAL" clId="{46B44621-F977-4FD1-90FB-F2B74766509D}" dt="2024-01-30T13:31:01.653" v="517" actId="167"/>
          <ac:picMkLst>
            <pc:docMk/>
            <pc:sldMk cId="1326026936" sldId="420"/>
            <ac:picMk id="5" creationId="{A4D54868-CE01-61BF-DA5C-3768A9F15D1E}"/>
          </ac:picMkLst>
        </pc:picChg>
      </pc:sldChg>
      <pc:sldChg chg="addSp delSp modSp add mod">
        <pc:chgData name="Gry Eilen Bakke" userId="cbcf326d-e110-4600-a71b-1a017bd361dd" providerId="ADAL" clId="{46B44621-F977-4FD1-90FB-F2B74766509D}" dt="2024-01-30T13:31:19.098" v="520" actId="167"/>
        <pc:sldMkLst>
          <pc:docMk/>
          <pc:sldMk cId="3522023329" sldId="421"/>
        </pc:sldMkLst>
        <pc:spChg chg="mod">
          <ac:chgData name="Gry Eilen Bakke" userId="cbcf326d-e110-4600-a71b-1a017bd361dd" providerId="ADAL" clId="{46B44621-F977-4FD1-90FB-F2B74766509D}" dt="2024-01-30T13:14:27.502" v="476" actId="1076"/>
          <ac:spMkLst>
            <pc:docMk/>
            <pc:sldMk cId="3522023329" sldId="421"/>
            <ac:spMk id="3" creationId="{88F7596E-DD97-50AD-80A0-B9F3E2A6F7A5}"/>
          </ac:spMkLst>
        </pc:spChg>
        <pc:picChg chg="del">
          <ac:chgData name="Gry Eilen Bakke" userId="cbcf326d-e110-4600-a71b-1a017bd361dd" providerId="ADAL" clId="{46B44621-F977-4FD1-90FB-F2B74766509D}" dt="2024-01-30T13:31:13.045" v="518" actId="478"/>
          <ac:picMkLst>
            <pc:docMk/>
            <pc:sldMk cId="3522023329" sldId="421"/>
            <ac:picMk id="2" creationId="{E6C70D37-CEFD-B79A-78E2-7FF192B6C39C}"/>
          </ac:picMkLst>
        </pc:picChg>
        <pc:picChg chg="add mod ord">
          <ac:chgData name="Gry Eilen Bakke" userId="cbcf326d-e110-4600-a71b-1a017bd361dd" providerId="ADAL" clId="{46B44621-F977-4FD1-90FB-F2B74766509D}" dt="2024-01-30T13:31:19.098" v="520" actId="167"/>
          <ac:picMkLst>
            <pc:docMk/>
            <pc:sldMk cId="3522023329" sldId="421"/>
            <ac:picMk id="5" creationId="{82CB3E02-BBE5-572A-F0A6-3351C1BC9FD5}"/>
          </ac:picMkLst>
        </pc:picChg>
      </pc:sldChg>
      <pc:sldChg chg="addSp delSp modSp add mod">
        <pc:chgData name="Gry Eilen Bakke" userId="cbcf326d-e110-4600-a71b-1a017bd361dd" providerId="ADAL" clId="{46B44621-F977-4FD1-90FB-F2B74766509D}" dt="2024-01-30T13:34:43.869" v="538" actId="14100"/>
        <pc:sldMkLst>
          <pc:docMk/>
          <pc:sldMk cId="2398918316" sldId="422"/>
        </pc:sldMkLst>
        <pc:spChg chg="mod">
          <ac:chgData name="Gry Eilen Bakke" userId="cbcf326d-e110-4600-a71b-1a017bd361dd" providerId="ADAL" clId="{46B44621-F977-4FD1-90FB-F2B74766509D}" dt="2024-01-30T13:34:43.869" v="538" actId="14100"/>
          <ac:spMkLst>
            <pc:docMk/>
            <pc:sldMk cId="2398918316" sldId="422"/>
            <ac:spMk id="3" creationId="{88F7596E-DD97-50AD-80A0-B9F3E2A6F7A5}"/>
          </ac:spMkLst>
        </pc:spChg>
        <pc:spChg chg="mod">
          <ac:chgData name="Gry Eilen Bakke" userId="cbcf326d-e110-4600-a71b-1a017bd361dd" providerId="ADAL" clId="{46B44621-F977-4FD1-90FB-F2B74766509D}" dt="2024-01-30T13:15:53.426" v="484" actId="14100"/>
          <ac:spMkLst>
            <pc:docMk/>
            <pc:sldMk cId="2398918316" sldId="422"/>
            <ac:spMk id="8" creationId="{8F5EBDBA-5FB9-3857-CEB3-17DABC3BF003}"/>
          </ac:spMkLst>
        </pc:spChg>
        <pc:spChg chg="mod">
          <ac:chgData name="Gry Eilen Bakke" userId="cbcf326d-e110-4600-a71b-1a017bd361dd" providerId="ADAL" clId="{46B44621-F977-4FD1-90FB-F2B74766509D}" dt="2024-01-30T13:15:44.883" v="483" actId="1076"/>
          <ac:spMkLst>
            <pc:docMk/>
            <pc:sldMk cId="2398918316" sldId="422"/>
            <ac:spMk id="10" creationId="{D5FE48A8-2D50-7196-313F-2E29F5F16FAE}"/>
          </ac:spMkLst>
        </pc:spChg>
        <pc:picChg chg="del">
          <ac:chgData name="Gry Eilen Bakke" userId="cbcf326d-e110-4600-a71b-1a017bd361dd" providerId="ADAL" clId="{46B44621-F977-4FD1-90FB-F2B74766509D}" dt="2024-01-30T13:19:04.426" v="497" actId="478"/>
          <ac:picMkLst>
            <pc:docMk/>
            <pc:sldMk cId="2398918316" sldId="422"/>
            <ac:picMk id="2" creationId="{E6C70D37-CEFD-B79A-78E2-7FF192B6C39C}"/>
          </ac:picMkLst>
        </pc:picChg>
        <pc:picChg chg="add mod ord modCrop">
          <ac:chgData name="Gry Eilen Bakke" userId="cbcf326d-e110-4600-a71b-1a017bd361dd" providerId="ADAL" clId="{46B44621-F977-4FD1-90FB-F2B74766509D}" dt="2024-01-30T13:34:36.357" v="537" actId="1076"/>
          <ac:picMkLst>
            <pc:docMk/>
            <pc:sldMk cId="2398918316" sldId="422"/>
            <ac:picMk id="6" creationId="{B00D5D3B-0A39-478A-D969-D1A601280F68}"/>
          </ac:picMkLst>
        </pc:picChg>
      </pc:sldChg>
      <pc:sldChg chg="modSp add mod">
        <pc:chgData name="Gry Eilen Bakke" userId="cbcf326d-e110-4600-a71b-1a017bd361dd" providerId="ADAL" clId="{46B44621-F977-4FD1-90FB-F2B74766509D}" dt="2024-01-30T13:34:57.766" v="540" actId="20577"/>
        <pc:sldMkLst>
          <pc:docMk/>
          <pc:sldMk cId="2463714757" sldId="423"/>
        </pc:sldMkLst>
        <pc:spChg chg="mod">
          <ac:chgData name="Gry Eilen Bakke" userId="cbcf326d-e110-4600-a71b-1a017bd361dd" providerId="ADAL" clId="{46B44621-F977-4FD1-90FB-F2B74766509D}" dt="2024-01-30T13:34:57.766" v="540" actId="20577"/>
          <ac:spMkLst>
            <pc:docMk/>
            <pc:sldMk cId="2463714757" sldId="423"/>
            <ac:spMk id="3" creationId="{88F7596E-DD97-50AD-80A0-B9F3E2A6F7A5}"/>
          </ac:spMkLst>
        </pc:spChg>
        <pc:picChg chg="mod">
          <ac:chgData name="Gry Eilen Bakke" userId="cbcf326d-e110-4600-a71b-1a017bd361dd" providerId="ADAL" clId="{46B44621-F977-4FD1-90FB-F2B74766509D}" dt="2024-01-30T13:34:31.165" v="536" actId="1076"/>
          <ac:picMkLst>
            <pc:docMk/>
            <pc:sldMk cId="2463714757" sldId="423"/>
            <ac:picMk id="6" creationId="{B00D5D3B-0A39-478A-D969-D1A601280F68}"/>
          </ac:picMkLst>
        </pc:picChg>
      </pc:sldChg>
      <pc:sldChg chg="modSp add mod">
        <pc:chgData name="Gry Eilen Bakke" userId="cbcf326d-e110-4600-a71b-1a017bd361dd" providerId="ADAL" clId="{46B44621-F977-4FD1-90FB-F2B74766509D}" dt="2024-01-30T14:06:17.066" v="559" actId="1076"/>
        <pc:sldMkLst>
          <pc:docMk/>
          <pc:sldMk cId="905602225" sldId="424"/>
        </pc:sldMkLst>
        <pc:spChg chg="mod">
          <ac:chgData name="Gry Eilen Bakke" userId="cbcf326d-e110-4600-a71b-1a017bd361dd" providerId="ADAL" clId="{46B44621-F977-4FD1-90FB-F2B74766509D}" dt="2024-01-30T14:06:17.066" v="559" actId="1076"/>
          <ac:spMkLst>
            <pc:docMk/>
            <pc:sldMk cId="905602225" sldId="424"/>
            <ac:spMk id="3" creationId="{88F7596E-DD97-50AD-80A0-B9F3E2A6F7A5}"/>
          </ac:spMkLst>
        </pc:spChg>
      </pc:sldChg>
    </pc:docChg>
  </pc:docChgLst>
  <pc:docChgLst>
    <pc:chgData name="Gry Eilen Bakke" userId="cbcf326d-e110-4600-a71b-1a017bd361dd" providerId="ADAL" clId="{B15281D5-6718-45E5-AB16-AE10DA80E46B}"/>
    <pc:docChg chg="undo custSel delSld modSld">
      <pc:chgData name="Gry Eilen Bakke" userId="cbcf326d-e110-4600-a71b-1a017bd361dd" providerId="ADAL" clId="{B15281D5-6718-45E5-AB16-AE10DA80E46B}" dt="2024-01-31T15:24:16.809" v="72" actId="1076"/>
      <pc:docMkLst>
        <pc:docMk/>
      </pc:docMkLst>
      <pc:sldChg chg="modSp mod">
        <pc:chgData name="Gry Eilen Bakke" userId="cbcf326d-e110-4600-a71b-1a017bd361dd" providerId="ADAL" clId="{B15281D5-6718-45E5-AB16-AE10DA80E46B}" dt="2024-01-31T15:24:16.809" v="72" actId="1076"/>
        <pc:sldMkLst>
          <pc:docMk/>
          <pc:sldMk cId="483876647" sldId="258"/>
        </pc:sldMkLst>
        <pc:picChg chg="mod">
          <ac:chgData name="Gry Eilen Bakke" userId="cbcf326d-e110-4600-a71b-1a017bd361dd" providerId="ADAL" clId="{B15281D5-6718-45E5-AB16-AE10DA80E46B}" dt="2024-01-31T15:24:16.809" v="72" actId="1076"/>
          <ac:picMkLst>
            <pc:docMk/>
            <pc:sldMk cId="483876647" sldId="258"/>
            <ac:picMk id="6" creationId="{7A68A4D4-4081-641E-0D02-06F0E1D15884}"/>
          </ac:picMkLst>
        </pc:picChg>
      </pc:sldChg>
      <pc:sldChg chg="del">
        <pc:chgData name="Gry Eilen Bakke" userId="cbcf326d-e110-4600-a71b-1a017bd361dd" providerId="ADAL" clId="{B15281D5-6718-45E5-AB16-AE10DA80E46B}" dt="2024-01-31T15:18:02.632" v="0" actId="2696"/>
        <pc:sldMkLst>
          <pc:docMk/>
          <pc:sldMk cId="3015474586" sldId="259"/>
        </pc:sldMkLst>
      </pc:sldChg>
      <pc:sldChg chg="modSp mod">
        <pc:chgData name="Gry Eilen Bakke" userId="cbcf326d-e110-4600-a71b-1a017bd361dd" providerId="ADAL" clId="{B15281D5-6718-45E5-AB16-AE10DA80E46B}" dt="2024-01-31T15:21:44.450" v="58" actId="20577"/>
        <pc:sldMkLst>
          <pc:docMk/>
          <pc:sldMk cId="260998121" sldId="417"/>
        </pc:sldMkLst>
        <pc:spChg chg="mod">
          <ac:chgData name="Gry Eilen Bakke" userId="cbcf326d-e110-4600-a71b-1a017bd361dd" providerId="ADAL" clId="{B15281D5-6718-45E5-AB16-AE10DA80E46B}" dt="2024-01-31T15:21:44.450" v="58" actId="20577"/>
          <ac:spMkLst>
            <pc:docMk/>
            <pc:sldMk cId="260998121" sldId="417"/>
            <ac:spMk id="3" creationId="{88F7596E-DD97-50AD-80A0-B9F3E2A6F7A5}"/>
          </ac:spMkLst>
        </pc:spChg>
      </pc:sldChg>
      <pc:sldChg chg="addSp delSp modSp mod">
        <pc:chgData name="Gry Eilen Bakke" userId="cbcf326d-e110-4600-a71b-1a017bd361dd" providerId="ADAL" clId="{B15281D5-6718-45E5-AB16-AE10DA80E46B}" dt="2024-01-31T15:23:42.339" v="71" actId="15"/>
        <pc:sldMkLst>
          <pc:docMk/>
          <pc:sldMk cId="3911895192" sldId="418"/>
        </pc:sldMkLst>
        <pc:spChg chg="mod">
          <ac:chgData name="Gry Eilen Bakke" userId="cbcf326d-e110-4600-a71b-1a017bd361dd" providerId="ADAL" clId="{B15281D5-6718-45E5-AB16-AE10DA80E46B}" dt="2024-01-31T15:23:42.339" v="71" actId="15"/>
          <ac:spMkLst>
            <pc:docMk/>
            <pc:sldMk cId="3911895192" sldId="418"/>
            <ac:spMk id="3" creationId="{88F7596E-DD97-50AD-80A0-B9F3E2A6F7A5}"/>
          </ac:spMkLst>
        </pc:spChg>
        <pc:spChg chg="add mod">
          <ac:chgData name="Gry Eilen Bakke" userId="cbcf326d-e110-4600-a71b-1a017bd361dd" providerId="ADAL" clId="{B15281D5-6718-45E5-AB16-AE10DA80E46B}" dt="2024-01-31T15:18:50.760" v="5"/>
          <ac:spMkLst>
            <pc:docMk/>
            <pc:sldMk cId="3911895192" sldId="418"/>
            <ac:spMk id="4" creationId="{FBF4E9C0-0CCD-A9AE-F356-179CD4869386}"/>
          </ac:spMkLst>
        </pc:spChg>
        <pc:spChg chg="del">
          <ac:chgData name="Gry Eilen Bakke" userId="cbcf326d-e110-4600-a71b-1a017bd361dd" providerId="ADAL" clId="{B15281D5-6718-45E5-AB16-AE10DA80E46B}" dt="2024-01-31T15:18:48.889" v="4" actId="478"/>
          <ac:spMkLst>
            <pc:docMk/>
            <pc:sldMk cId="3911895192" sldId="418"/>
            <ac:spMk id="8" creationId="{8F5EBDBA-5FB9-3857-CEB3-17DABC3BF003}"/>
          </ac:spMkLst>
        </pc:spChg>
      </pc:sldChg>
      <pc:sldChg chg="addSp delSp modSp mod">
        <pc:chgData name="Gry Eilen Bakke" userId="cbcf326d-e110-4600-a71b-1a017bd361dd" providerId="ADAL" clId="{B15281D5-6718-45E5-AB16-AE10DA80E46B}" dt="2024-01-31T15:23:37.440" v="70" actId="15"/>
        <pc:sldMkLst>
          <pc:docMk/>
          <pc:sldMk cId="2953754289" sldId="419"/>
        </pc:sldMkLst>
        <pc:spChg chg="mod">
          <ac:chgData name="Gry Eilen Bakke" userId="cbcf326d-e110-4600-a71b-1a017bd361dd" providerId="ADAL" clId="{B15281D5-6718-45E5-AB16-AE10DA80E46B}" dt="2024-01-31T15:23:37.440" v="70" actId="15"/>
          <ac:spMkLst>
            <pc:docMk/>
            <pc:sldMk cId="2953754289" sldId="419"/>
            <ac:spMk id="3" creationId="{88F7596E-DD97-50AD-80A0-B9F3E2A6F7A5}"/>
          </ac:spMkLst>
        </pc:spChg>
        <pc:spChg chg="add mod">
          <ac:chgData name="Gry Eilen Bakke" userId="cbcf326d-e110-4600-a71b-1a017bd361dd" providerId="ADAL" clId="{B15281D5-6718-45E5-AB16-AE10DA80E46B}" dt="2024-01-31T15:18:57.510" v="7"/>
          <ac:spMkLst>
            <pc:docMk/>
            <pc:sldMk cId="2953754289" sldId="419"/>
            <ac:spMk id="4" creationId="{2E396A34-5DD2-9A8A-EEAC-BAB27DC36C64}"/>
          </ac:spMkLst>
        </pc:spChg>
        <pc:spChg chg="del">
          <ac:chgData name="Gry Eilen Bakke" userId="cbcf326d-e110-4600-a71b-1a017bd361dd" providerId="ADAL" clId="{B15281D5-6718-45E5-AB16-AE10DA80E46B}" dt="2024-01-31T15:18:55.705" v="6" actId="478"/>
          <ac:spMkLst>
            <pc:docMk/>
            <pc:sldMk cId="2953754289" sldId="419"/>
            <ac:spMk id="8" creationId="{8F5EBDBA-5FB9-3857-CEB3-17DABC3BF003}"/>
          </ac:spMkLst>
        </pc:spChg>
      </pc:sldChg>
      <pc:sldChg chg="addSp delSp modSp mod">
        <pc:chgData name="Gry Eilen Bakke" userId="cbcf326d-e110-4600-a71b-1a017bd361dd" providerId="ADAL" clId="{B15281D5-6718-45E5-AB16-AE10DA80E46B}" dt="2024-01-31T15:22:43.392" v="59" actId="1076"/>
        <pc:sldMkLst>
          <pc:docMk/>
          <pc:sldMk cId="1326026936" sldId="420"/>
        </pc:sldMkLst>
        <pc:spChg chg="mod">
          <ac:chgData name="Gry Eilen Bakke" userId="cbcf326d-e110-4600-a71b-1a017bd361dd" providerId="ADAL" clId="{B15281D5-6718-45E5-AB16-AE10DA80E46B}" dt="2024-01-31T15:22:43.392" v="59" actId="1076"/>
          <ac:spMkLst>
            <pc:docMk/>
            <pc:sldMk cId="1326026936" sldId="420"/>
            <ac:spMk id="3" creationId="{88F7596E-DD97-50AD-80A0-B9F3E2A6F7A5}"/>
          </ac:spMkLst>
        </pc:spChg>
        <pc:spChg chg="add mod">
          <ac:chgData name="Gry Eilen Bakke" userId="cbcf326d-e110-4600-a71b-1a017bd361dd" providerId="ADAL" clId="{B15281D5-6718-45E5-AB16-AE10DA80E46B}" dt="2024-01-31T15:19:03.335" v="9"/>
          <ac:spMkLst>
            <pc:docMk/>
            <pc:sldMk cId="1326026936" sldId="420"/>
            <ac:spMk id="4" creationId="{A243A614-FEBD-873B-584C-C410E073DDE6}"/>
          </ac:spMkLst>
        </pc:spChg>
        <pc:spChg chg="del">
          <ac:chgData name="Gry Eilen Bakke" userId="cbcf326d-e110-4600-a71b-1a017bd361dd" providerId="ADAL" clId="{B15281D5-6718-45E5-AB16-AE10DA80E46B}" dt="2024-01-31T15:19:01.137" v="8" actId="478"/>
          <ac:spMkLst>
            <pc:docMk/>
            <pc:sldMk cId="1326026936" sldId="420"/>
            <ac:spMk id="8" creationId="{8F5EBDBA-5FB9-3857-CEB3-17DABC3BF003}"/>
          </ac:spMkLst>
        </pc:spChg>
      </pc:sldChg>
      <pc:sldChg chg="addSp delSp modSp mod">
        <pc:chgData name="Gry Eilen Bakke" userId="cbcf326d-e110-4600-a71b-1a017bd361dd" providerId="ADAL" clId="{B15281D5-6718-45E5-AB16-AE10DA80E46B}" dt="2024-01-31T15:19:28.200" v="13" actId="1076"/>
        <pc:sldMkLst>
          <pc:docMk/>
          <pc:sldMk cId="3522023329" sldId="421"/>
        </pc:sldMkLst>
        <pc:spChg chg="mod">
          <ac:chgData name="Gry Eilen Bakke" userId="cbcf326d-e110-4600-a71b-1a017bd361dd" providerId="ADAL" clId="{B15281D5-6718-45E5-AB16-AE10DA80E46B}" dt="2024-01-31T15:19:28.200" v="13" actId="1076"/>
          <ac:spMkLst>
            <pc:docMk/>
            <pc:sldMk cId="3522023329" sldId="421"/>
            <ac:spMk id="3" creationId="{88F7596E-DD97-50AD-80A0-B9F3E2A6F7A5}"/>
          </ac:spMkLst>
        </pc:spChg>
        <pc:spChg chg="add mod">
          <ac:chgData name="Gry Eilen Bakke" userId="cbcf326d-e110-4600-a71b-1a017bd361dd" providerId="ADAL" clId="{B15281D5-6718-45E5-AB16-AE10DA80E46B}" dt="2024-01-31T15:19:09.927" v="11"/>
          <ac:spMkLst>
            <pc:docMk/>
            <pc:sldMk cId="3522023329" sldId="421"/>
            <ac:spMk id="4" creationId="{41F7BA2A-7906-D93F-7B27-C7A593637520}"/>
          </ac:spMkLst>
        </pc:spChg>
        <pc:spChg chg="del mod">
          <ac:chgData name="Gry Eilen Bakke" userId="cbcf326d-e110-4600-a71b-1a017bd361dd" providerId="ADAL" clId="{B15281D5-6718-45E5-AB16-AE10DA80E46B}" dt="2024-01-31T15:19:08.376" v="10" actId="478"/>
          <ac:spMkLst>
            <pc:docMk/>
            <pc:sldMk cId="3522023329" sldId="421"/>
            <ac:spMk id="8" creationId="{8F5EBDBA-5FB9-3857-CEB3-17DABC3BF003}"/>
          </ac:spMkLst>
        </pc:spChg>
        <pc:spChg chg="del">
          <ac:chgData name="Gry Eilen Bakke" userId="cbcf326d-e110-4600-a71b-1a017bd361dd" providerId="ADAL" clId="{B15281D5-6718-45E5-AB16-AE10DA80E46B}" dt="2024-01-31T15:19:22.202" v="12" actId="478"/>
          <ac:spMkLst>
            <pc:docMk/>
            <pc:sldMk cId="3522023329" sldId="421"/>
            <ac:spMk id="10" creationId="{D5FE48A8-2D50-7196-313F-2E29F5F16FAE}"/>
          </ac:spMkLst>
        </pc:spChg>
      </pc:sldChg>
      <pc:sldChg chg="del">
        <pc:chgData name="Gry Eilen Bakke" userId="cbcf326d-e110-4600-a71b-1a017bd361dd" providerId="ADAL" clId="{B15281D5-6718-45E5-AB16-AE10DA80E46B}" dt="2024-01-31T15:18:37.574" v="2" actId="47"/>
        <pc:sldMkLst>
          <pc:docMk/>
          <pc:sldMk cId="2398918316" sldId="422"/>
        </pc:sldMkLst>
      </pc:sldChg>
      <pc:sldChg chg="del">
        <pc:chgData name="Gry Eilen Bakke" userId="cbcf326d-e110-4600-a71b-1a017bd361dd" providerId="ADAL" clId="{B15281D5-6718-45E5-AB16-AE10DA80E46B}" dt="2024-01-31T15:18:38.246" v="3" actId="47"/>
        <pc:sldMkLst>
          <pc:docMk/>
          <pc:sldMk cId="2463714757" sldId="423"/>
        </pc:sldMkLst>
      </pc:sldChg>
      <pc:sldMasterChg chg="delSldLayout">
        <pc:chgData name="Gry Eilen Bakke" userId="cbcf326d-e110-4600-a71b-1a017bd361dd" providerId="ADAL" clId="{B15281D5-6718-45E5-AB16-AE10DA80E46B}" dt="2024-01-31T15:18:02.632" v="0" actId="2696"/>
        <pc:sldMasterMkLst>
          <pc:docMk/>
          <pc:sldMasterMk cId="4071738093" sldId="2147483680"/>
        </pc:sldMasterMkLst>
        <pc:sldLayoutChg chg="del">
          <pc:chgData name="Gry Eilen Bakke" userId="cbcf326d-e110-4600-a71b-1a017bd361dd" providerId="ADAL" clId="{B15281D5-6718-45E5-AB16-AE10DA80E46B}" dt="2024-01-31T15:18:02.632" v="0" actId="2696"/>
          <pc:sldLayoutMkLst>
            <pc:docMk/>
            <pc:sldMasterMk cId="4071738093" sldId="2147483680"/>
            <pc:sldLayoutMk cId="768203024" sldId="2147483711"/>
          </pc:sldLayoutMkLst>
        </pc:sldLayoutChg>
      </pc:sldMasterChg>
    </pc:docChg>
  </pc:docChgLst>
  <pc:docChgLst>
    <pc:chgData name="Gry Eilen Bakke" userId="cbcf326d-e110-4600-a71b-1a017bd361dd" providerId="ADAL" clId="{AAF6361C-ABD5-4200-B4BB-764F3C0B7E1B}"/>
    <pc:docChg chg="undo custSel delSld modSld sldOrd">
      <pc:chgData name="Gry Eilen Bakke" userId="cbcf326d-e110-4600-a71b-1a017bd361dd" providerId="ADAL" clId="{AAF6361C-ABD5-4200-B4BB-764F3C0B7E1B}" dt="2024-01-31T14:02:25.205" v="260" actId="14100"/>
      <pc:docMkLst>
        <pc:docMk/>
      </pc:docMkLst>
      <pc:sldChg chg="addSp delSp modSp mod">
        <pc:chgData name="Gry Eilen Bakke" userId="cbcf326d-e110-4600-a71b-1a017bd361dd" providerId="ADAL" clId="{AAF6361C-ABD5-4200-B4BB-764F3C0B7E1B}" dt="2024-01-31T13:58:03.666" v="232" actId="207"/>
        <pc:sldMkLst>
          <pc:docMk/>
          <pc:sldMk cId="483876647" sldId="258"/>
        </pc:sldMkLst>
        <pc:spChg chg="mod">
          <ac:chgData name="Gry Eilen Bakke" userId="cbcf326d-e110-4600-a71b-1a017bd361dd" providerId="ADAL" clId="{AAF6361C-ABD5-4200-B4BB-764F3C0B7E1B}" dt="2024-01-31T13:53:53.524" v="116" actId="27636"/>
          <ac:spMkLst>
            <pc:docMk/>
            <pc:sldMk cId="483876647" sldId="258"/>
            <ac:spMk id="2" creationId="{4BDECF54-C572-8FA3-A82B-6D6C8735EDD3}"/>
          </ac:spMkLst>
        </pc:spChg>
        <pc:spChg chg="add del">
          <ac:chgData name="Gry Eilen Bakke" userId="cbcf326d-e110-4600-a71b-1a017bd361dd" providerId="ADAL" clId="{AAF6361C-ABD5-4200-B4BB-764F3C0B7E1B}" dt="2024-01-31T13:53:03.545" v="76" actId="478"/>
          <ac:spMkLst>
            <pc:docMk/>
            <pc:sldMk cId="483876647" sldId="258"/>
            <ac:spMk id="4" creationId="{9FF586BE-9D22-8F3E-FCFC-EB066C25AF4B}"/>
          </ac:spMkLst>
        </pc:spChg>
        <pc:spChg chg="mod">
          <ac:chgData name="Gry Eilen Bakke" userId="cbcf326d-e110-4600-a71b-1a017bd361dd" providerId="ADAL" clId="{AAF6361C-ABD5-4200-B4BB-764F3C0B7E1B}" dt="2024-01-31T13:58:03.666" v="232" actId="207"/>
          <ac:spMkLst>
            <pc:docMk/>
            <pc:sldMk cId="483876647" sldId="258"/>
            <ac:spMk id="5" creationId="{4B5A8458-3A92-E856-508A-9692BEA610BA}"/>
          </ac:spMkLst>
        </pc:spChg>
      </pc:sldChg>
      <pc:sldChg chg="addSp delSp modSp mod ord">
        <pc:chgData name="Gry Eilen Bakke" userId="cbcf326d-e110-4600-a71b-1a017bd361dd" providerId="ADAL" clId="{AAF6361C-ABD5-4200-B4BB-764F3C0B7E1B}" dt="2024-01-31T10:13:49.690" v="49"/>
        <pc:sldMkLst>
          <pc:docMk/>
          <pc:sldMk cId="3015474586" sldId="259"/>
        </pc:sldMkLst>
        <pc:picChg chg="add mod">
          <ac:chgData name="Gry Eilen Bakke" userId="cbcf326d-e110-4600-a71b-1a017bd361dd" providerId="ADAL" clId="{AAF6361C-ABD5-4200-B4BB-764F3C0B7E1B}" dt="2024-01-31T10:13:49.690" v="49"/>
          <ac:picMkLst>
            <pc:docMk/>
            <pc:sldMk cId="3015474586" sldId="259"/>
            <ac:picMk id="2" creationId="{C717A4D8-D27A-38E7-3E8A-38E20B5EBC45}"/>
          </ac:picMkLst>
        </pc:picChg>
        <pc:picChg chg="del">
          <ac:chgData name="Gry Eilen Bakke" userId="cbcf326d-e110-4600-a71b-1a017bd361dd" providerId="ADAL" clId="{AAF6361C-ABD5-4200-B4BB-764F3C0B7E1B}" dt="2024-01-31T10:13:40.953" v="48" actId="478"/>
          <ac:picMkLst>
            <pc:docMk/>
            <pc:sldMk cId="3015474586" sldId="259"/>
            <ac:picMk id="4" creationId="{451F53B0-F09C-EBF9-B0DA-E83E682D2946}"/>
          </ac:picMkLst>
        </pc:picChg>
      </pc:sldChg>
      <pc:sldChg chg="addSp delSp modSp mod">
        <pc:chgData name="Gry Eilen Bakke" userId="cbcf326d-e110-4600-a71b-1a017bd361dd" providerId="ADAL" clId="{AAF6361C-ABD5-4200-B4BB-764F3C0B7E1B}" dt="2024-01-31T14:02:25.205" v="260" actId="14100"/>
        <pc:sldMkLst>
          <pc:docMk/>
          <pc:sldMk cId="260998121" sldId="417"/>
        </pc:sldMkLst>
        <pc:spChg chg="add mod">
          <ac:chgData name="Gry Eilen Bakke" userId="cbcf326d-e110-4600-a71b-1a017bd361dd" providerId="ADAL" clId="{AAF6361C-ABD5-4200-B4BB-764F3C0B7E1B}" dt="2024-01-31T13:57:13.337" v="227" actId="20577"/>
          <ac:spMkLst>
            <pc:docMk/>
            <pc:sldMk cId="260998121" sldId="417"/>
            <ac:spMk id="2" creationId="{7BD5F25D-E74E-2D7B-2D8D-F43BA9628723}"/>
          </ac:spMkLst>
        </pc:spChg>
        <pc:spChg chg="mod">
          <ac:chgData name="Gry Eilen Bakke" userId="cbcf326d-e110-4600-a71b-1a017bd361dd" providerId="ADAL" clId="{AAF6361C-ABD5-4200-B4BB-764F3C0B7E1B}" dt="2024-01-31T14:02:25.205" v="260" actId="14100"/>
          <ac:spMkLst>
            <pc:docMk/>
            <pc:sldMk cId="260998121" sldId="417"/>
            <ac:spMk id="8" creationId="{8F5EBDBA-5FB9-3857-CEB3-17DABC3BF003}"/>
          </ac:spMkLst>
        </pc:spChg>
        <pc:spChg chg="del">
          <ac:chgData name="Gry Eilen Bakke" userId="cbcf326d-e110-4600-a71b-1a017bd361dd" providerId="ADAL" clId="{AAF6361C-ABD5-4200-B4BB-764F3C0B7E1B}" dt="2024-01-31T10:08:30.476" v="27" actId="478"/>
          <ac:spMkLst>
            <pc:docMk/>
            <pc:sldMk cId="260998121" sldId="417"/>
            <ac:spMk id="10" creationId="{D5FE48A8-2D50-7196-313F-2E29F5F16FAE}"/>
          </ac:spMkLst>
        </pc:spChg>
        <pc:spChg chg="add del mod">
          <ac:chgData name="Gry Eilen Bakke" userId="cbcf326d-e110-4600-a71b-1a017bd361dd" providerId="ADAL" clId="{AAF6361C-ABD5-4200-B4BB-764F3C0B7E1B}" dt="2024-01-31T13:56:02.021" v="212" actId="478"/>
          <ac:spMkLst>
            <pc:docMk/>
            <pc:sldMk cId="260998121" sldId="417"/>
            <ac:spMk id="13" creationId="{1B932877-B7A2-3666-4436-39CF46CEC47B}"/>
          </ac:spMkLst>
        </pc:spChg>
        <pc:picChg chg="del">
          <ac:chgData name="Gry Eilen Bakke" userId="cbcf326d-e110-4600-a71b-1a017bd361dd" providerId="ADAL" clId="{AAF6361C-ABD5-4200-B4BB-764F3C0B7E1B}" dt="2024-01-31T10:06:49.263" v="2" actId="478"/>
          <ac:picMkLst>
            <pc:docMk/>
            <pc:sldMk cId="260998121" sldId="417"/>
            <ac:picMk id="4" creationId="{79412FF7-6A2C-5B95-9DCE-490EBA280427}"/>
          </ac:picMkLst>
        </pc:picChg>
        <pc:picChg chg="add del mod">
          <ac:chgData name="Gry Eilen Bakke" userId="cbcf326d-e110-4600-a71b-1a017bd361dd" providerId="ADAL" clId="{AAF6361C-ABD5-4200-B4BB-764F3C0B7E1B}" dt="2024-01-31T10:09:42.124" v="34" actId="478"/>
          <ac:picMkLst>
            <pc:docMk/>
            <pc:sldMk cId="260998121" sldId="417"/>
            <ac:picMk id="5" creationId="{6A796B1B-4907-5E37-23C7-89EB25F20D92}"/>
          </ac:picMkLst>
        </pc:picChg>
        <pc:picChg chg="add del mod">
          <ac:chgData name="Gry Eilen Bakke" userId="cbcf326d-e110-4600-a71b-1a017bd361dd" providerId="ADAL" clId="{AAF6361C-ABD5-4200-B4BB-764F3C0B7E1B}" dt="2024-01-31T13:55:06.275" v="206" actId="478"/>
          <ac:picMkLst>
            <pc:docMk/>
            <pc:sldMk cId="260998121" sldId="417"/>
            <ac:picMk id="11" creationId="{2170BDCC-7ED6-4094-6E02-C3FDB18920FD}"/>
          </ac:picMkLst>
        </pc:picChg>
        <pc:picChg chg="add mod">
          <ac:chgData name="Gry Eilen Bakke" userId="cbcf326d-e110-4600-a71b-1a017bd361dd" providerId="ADAL" clId="{AAF6361C-ABD5-4200-B4BB-764F3C0B7E1B}" dt="2024-01-31T13:57:27.269" v="230" actId="1076"/>
          <ac:picMkLst>
            <pc:docMk/>
            <pc:sldMk cId="260998121" sldId="417"/>
            <ac:picMk id="12" creationId="{032AB57E-188C-BDB1-7CC1-9DB4932D65C6}"/>
          </ac:picMkLst>
        </pc:picChg>
      </pc:sldChg>
      <pc:sldChg chg="addSp delSp modSp mod">
        <pc:chgData name="Gry Eilen Bakke" userId="cbcf326d-e110-4600-a71b-1a017bd361dd" providerId="ADAL" clId="{AAF6361C-ABD5-4200-B4BB-764F3C0B7E1B}" dt="2024-01-31T14:01:52.677" v="257" actId="1076"/>
        <pc:sldMkLst>
          <pc:docMk/>
          <pc:sldMk cId="3911895192" sldId="418"/>
        </pc:sldMkLst>
        <pc:spChg chg="add mod">
          <ac:chgData name="Gry Eilen Bakke" userId="cbcf326d-e110-4600-a71b-1a017bd361dd" providerId="ADAL" clId="{AAF6361C-ABD5-4200-B4BB-764F3C0B7E1B}" dt="2024-01-31T13:58:58.862" v="235"/>
          <ac:spMkLst>
            <pc:docMk/>
            <pc:sldMk cId="3911895192" sldId="418"/>
            <ac:spMk id="2" creationId="{FCD3FC54-92D0-606F-69C3-AA2F3EB31F6F}"/>
          </ac:spMkLst>
        </pc:spChg>
        <pc:spChg chg="mod">
          <ac:chgData name="Gry Eilen Bakke" userId="cbcf326d-e110-4600-a71b-1a017bd361dd" providerId="ADAL" clId="{AAF6361C-ABD5-4200-B4BB-764F3C0B7E1B}" dt="2024-01-31T14:01:52.677" v="257" actId="1076"/>
          <ac:spMkLst>
            <pc:docMk/>
            <pc:sldMk cId="3911895192" sldId="418"/>
            <ac:spMk id="3" creationId="{88F7596E-DD97-50AD-80A0-B9F3E2A6F7A5}"/>
          </ac:spMkLst>
        </pc:spChg>
        <pc:spChg chg="mod">
          <ac:chgData name="Gry Eilen Bakke" userId="cbcf326d-e110-4600-a71b-1a017bd361dd" providerId="ADAL" clId="{AAF6361C-ABD5-4200-B4BB-764F3C0B7E1B}" dt="2024-01-31T13:59:47.788" v="240" actId="1076"/>
          <ac:spMkLst>
            <pc:docMk/>
            <pc:sldMk cId="3911895192" sldId="418"/>
            <ac:spMk id="8" creationId="{8F5EBDBA-5FB9-3857-CEB3-17DABC3BF003}"/>
          </ac:spMkLst>
        </pc:spChg>
        <pc:spChg chg="del">
          <ac:chgData name="Gry Eilen Bakke" userId="cbcf326d-e110-4600-a71b-1a017bd361dd" providerId="ADAL" clId="{AAF6361C-ABD5-4200-B4BB-764F3C0B7E1B}" dt="2024-01-31T13:59:22.257" v="237" actId="478"/>
          <ac:spMkLst>
            <pc:docMk/>
            <pc:sldMk cId="3911895192" sldId="418"/>
            <ac:spMk id="10" creationId="{D5FE48A8-2D50-7196-313F-2E29F5F16FAE}"/>
          </ac:spMkLst>
        </pc:spChg>
        <pc:picChg chg="del">
          <ac:chgData name="Gry Eilen Bakke" userId="cbcf326d-e110-4600-a71b-1a017bd361dd" providerId="ADAL" clId="{AAF6361C-ABD5-4200-B4BB-764F3C0B7E1B}" dt="2024-01-31T13:58:42.244" v="234" actId="478"/>
          <ac:picMkLst>
            <pc:docMk/>
            <pc:sldMk cId="3911895192" sldId="418"/>
            <ac:picMk id="4" creationId="{79412FF7-6A2C-5B95-9DCE-490EBA280427}"/>
          </ac:picMkLst>
        </pc:picChg>
        <pc:picChg chg="add mod">
          <ac:chgData name="Gry Eilen Bakke" userId="cbcf326d-e110-4600-a71b-1a017bd361dd" providerId="ADAL" clId="{AAF6361C-ABD5-4200-B4BB-764F3C0B7E1B}" dt="2024-01-31T13:59:12.489" v="236"/>
          <ac:picMkLst>
            <pc:docMk/>
            <pc:sldMk cId="3911895192" sldId="418"/>
            <ac:picMk id="5" creationId="{60265EEE-22E7-DE47-0308-1D93718FF40D}"/>
          </ac:picMkLst>
        </pc:picChg>
      </pc:sldChg>
      <pc:sldChg chg="addSp delSp modSp mod">
        <pc:chgData name="Gry Eilen Bakke" userId="cbcf326d-e110-4600-a71b-1a017bd361dd" providerId="ADAL" clId="{AAF6361C-ABD5-4200-B4BB-764F3C0B7E1B}" dt="2024-01-31T14:00:36.092" v="246" actId="1076"/>
        <pc:sldMkLst>
          <pc:docMk/>
          <pc:sldMk cId="2953754289" sldId="419"/>
        </pc:sldMkLst>
        <pc:spChg chg="add mod">
          <ac:chgData name="Gry Eilen Bakke" userId="cbcf326d-e110-4600-a71b-1a017bd361dd" providerId="ADAL" clId="{AAF6361C-ABD5-4200-B4BB-764F3C0B7E1B}" dt="2024-01-31T14:00:15.905" v="243"/>
          <ac:spMkLst>
            <pc:docMk/>
            <pc:sldMk cId="2953754289" sldId="419"/>
            <ac:spMk id="2" creationId="{8574F389-20C6-16B8-9421-E81948B95DAE}"/>
          </ac:spMkLst>
        </pc:spChg>
        <pc:spChg chg="mod">
          <ac:chgData name="Gry Eilen Bakke" userId="cbcf326d-e110-4600-a71b-1a017bd361dd" providerId="ADAL" clId="{AAF6361C-ABD5-4200-B4BB-764F3C0B7E1B}" dt="2024-01-31T14:00:36.092" v="246" actId="1076"/>
          <ac:spMkLst>
            <pc:docMk/>
            <pc:sldMk cId="2953754289" sldId="419"/>
            <ac:spMk id="8" creationId="{8F5EBDBA-5FB9-3857-CEB3-17DABC3BF003}"/>
          </ac:spMkLst>
        </pc:spChg>
        <pc:spChg chg="del">
          <ac:chgData name="Gry Eilen Bakke" userId="cbcf326d-e110-4600-a71b-1a017bd361dd" providerId="ADAL" clId="{AAF6361C-ABD5-4200-B4BB-764F3C0B7E1B}" dt="2024-01-31T14:00:01.020" v="241" actId="478"/>
          <ac:spMkLst>
            <pc:docMk/>
            <pc:sldMk cId="2953754289" sldId="419"/>
            <ac:spMk id="10" creationId="{D5FE48A8-2D50-7196-313F-2E29F5F16FAE}"/>
          </ac:spMkLst>
        </pc:spChg>
        <pc:picChg chg="del">
          <ac:chgData name="Gry Eilen Bakke" userId="cbcf326d-e110-4600-a71b-1a017bd361dd" providerId="ADAL" clId="{AAF6361C-ABD5-4200-B4BB-764F3C0B7E1B}" dt="2024-01-31T14:00:02.740" v="242" actId="478"/>
          <ac:picMkLst>
            <pc:docMk/>
            <pc:sldMk cId="2953754289" sldId="419"/>
            <ac:picMk id="4" creationId="{79412FF7-6A2C-5B95-9DCE-490EBA280427}"/>
          </ac:picMkLst>
        </pc:picChg>
        <pc:picChg chg="add mod">
          <ac:chgData name="Gry Eilen Bakke" userId="cbcf326d-e110-4600-a71b-1a017bd361dd" providerId="ADAL" clId="{AAF6361C-ABD5-4200-B4BB-764F3C0B7E1B}" dt="2024-01-31T14:00:25.091" v="244"/>
          <ac:picMkLst>
            <pc:docMk/>
            <pc:sldMk cId="2953754289" sldId="419"/>
            <ac:picMk id="5" creationId="{BA8D504E-0A59-6799-F70A-98FD81C241F2}"/>
          </ac:picMkLst>
        </pc:picChg>
      </pc:sldChg>
      <pc:sldChg chg="addSp delSp modSp mod">
        <pc:chgData name="Gry Eilen Bakke" userId="cbcf326d-e110-4600-a71b-1a017bd361dd" providerId="ADAL" clId="{AAF6361C-ABD5-4200-B4BB-764F3C0B7E1B}" dt="2024-01-31T14:01:21.078" v="253" actId="207"/>
        <pc:sldMkLst>
          <pc:docMk/>
          <pc:sldMk cId="1326026936" sldId="420"/>
        </pc:sldMkLst>
        <pc:spChg chg="add mod ord">
          <ac:chgData name="Gry Eilen Bakke" userId="cbcf326d-e110-4600-a71b-1a017bd361dd" providerId="ADAL" clId="{AAF6361C-ABD5-4200-B4BB-764F3C0B7E1B}" dt="2024-01-31T14:01:05.614" v="250" actId="167"/>
          <ac:spMkLst>
            <pc:docMk/>
            <pc:sldMk cId="1326026936" sldId="420"/>
            <ac:spMk id="6" creationId="{DFC14839-38DC-81F5-C1DB-DB60F6EB07AC}"/>
          </ac:spMkLst>
        </pc:spChg>
        <pc:spChg chg="mod">
          <ac:chgData name="Gry Eilen Bakke" userId="cbcf326d-e110-4600-a71b-1a017bd361dd" providerId="ADAL" clId="{AAF6361C-ABD5-4200-B4BB-764F3C0B7E1B}" dt="2024-01-31T14:01:21.078" v="253" actId="207"/>
          <ac:spMkLst>
            <pc:docMk/>
            <pc:sldMk cId="1326026936" sldId="420"/>
            <ac:spMk id="8" creationId="{8F5EBDBA-5FB9-3857-CEB3-17DABC3BF003}"/>
          </ac:spMkLst>
        </pc:spChg>
        <pc:spChg chg="del">
          <ac:chgData name="Gry Eilen Bakke" userId="cbcf326d-e110-4600-a71b-1a017bd361dd" providerId="ADAL" clId="{AAF6361C-ABD5-4200-B4BB-764F3C0B7E1B}" dt="2024-01-31T14:01:11.982" v="251" actId="478"/>
          <ac:spMkLst>
            <pc:docMk/>
            <pc:sldMk cId="1326026936" sldId="420"/>
            <ac:spMk id="10" creationId="{D5FE48A8-2D50-7196-313F-2E29F5F16FAE}"/>
          </ac:spMkLst>
        </pc:spChg>
        <pc:picChg chg="add mod">
          <ac:chgData name="Gry Eilen Bakke" userId="cbcf326d-e110-4600-a71b-1a017bd361dd" providerId="ADAL" clId="{AAF6361C-ABD5-4200-B4BB-764F3C0B7E1B}" dt="2024-01-31T14:00:44.052" v="248"/>
          <ac:picMkLst>
            <pc:docMk/>
            <pc:sldMk cId="1326026936" sldId="420"/>
            <ac:picMk id="2" creationId="{C84FA03C-DC35-1FCC-2BC0-A1D254B092B9}"/>
          </ac:picMkLst>
        </pc:picChg>
        <pc:picChg chg="del">
          <ac:chgData name="Gry Eilen Bakke" userId="cbcf326d-e110-4600-a71b-1a017bd361dd" providerId="ADAL" clId="{AAF6361C-ABD5-4200-B4BB-764F3C0B7E1B}" dt="2024-01-31T14:00:40.723" v="247" actId="478"/>
          <ac:picMkLst>
            <pc:docMk/>
            <pc:sldMk cId="1326026936" sldId="420"/>
            <ac:picMk id="4" creationId="{79412FF7-6A2C-5B95-9DCE-490EBA280427}"/>
          </ac:picMkLst>
        </pc:picChg>
      </pc:sldChg>
      <pc:sldChg chg="addSp delSp modSp mod">
        <pc:chgData name="Gry Eilen Bakke" userId="cbcf326d-e110-4600-a71b-1a017bd361dd" providerId="ADAL" clId="{AAF6361C-ABD5-4200-B4BB-764F3C0B7E1B}" dt="2024-01-31T14:01:38.210" v="256"/>
        <pc:sldMkLst>
          <pc:docMk/>
          <pc:sldMk cId="3522023329" sldId="421"/>
        </pc:sldMkLst>
        <pc:spChg chg="add mod">
          <ac:chgData name="Gry Eilen Bakke" userId="cbcf326d-e110-4600-a71b-1a017bd361dd" providerId="ADAL" clId="{AAF6361C-ABD5-4200-B4BB-764F3C0B7E1B}" dt="2024-01-31T14:01:30.310" v="255"/>
          <ac:spMkLst>
            <pc:docMk/>
            <pc:sldMk cId="3522023329" sldId="421"/>
            <ac:spMk id="2" creationId="{E652DEE6-288B-6CD0-5F6F-1CE51BA5DEF7}"/>
          </ac:spMkLst>
        </pc:spChg>
        <pc:picChg chg="del">
          <ac:chgData name="Gry Eilen Bakke" userId="cbcf326d-e110-4600-a71b-1a017bd361dd" providerId="ADAL" clId="{AAF6361C-ABD5-4200-B4BB-764F3C0B7E1B}" dt="2024-01-31T14:01:27.590" v="254" actId="478"/>
          <ac:picMkLst>
            <pc:docMk/>
            <pc:sldMk cId="3522023329" sldId="421"/>
            <ac:picMk id="4" creationId="{79412FF7-6A2C-5B95-9DCE-490EBA280427}"/>
          </ac:picMkLst>
        </pc:picChg>
        <pc:picChg chg="add mod">
          <ac:chgData name="Gry Eilen Bakke" userId="cbcf326d-e110-4600-a71b-1a017bd361dd" providerId="ADAL" clId="{AAF6361C-ABD5-4200-B4BB-764F3C0B7E1B}" dt="2024-01-31T14:01:38.210" v="256"/>
          <ac:picMkLst>
            <pc:docMk/>
            <pc:sldMk cId="3522023329" sldId="421"/>
            <ac:picMk id="6" creationId="{E50C0CC8-BDB2-BCFF-C2D0-D8ECA12A78A7}"/>
          </ac:picMkLst>
        </pc:picChg>
      </pc:sldChg>
      <pc:sldChg chg="del">
        <pc:chgData name="Gry Eilen Bakke" userId="cbcf326d-e110-4600-a71b-1a017bd361dd" providerId="ADAL" clId="{AAF6361C-ABD5-4200-B4BB-764F3C0B7E1B}" dt="2024-01-31T13:25:46.257" v="71" actId="2696"/>
        <pc:sldMkLst>
          <pc:docMk/>
          <pc:sldMk cId="905602225" sldId="424"/>
        </pc:sldMkLst>
      </pc:sldChg>
    </pc:docChg>
  </pc:docChgLst>
  <pc:docChgLst>
    <pc:chgData name="Gry Eilen Bakke" userId="S::gry.bakke@hkdir.no::cbcf326d-e110-4600-a71b-1a017bd361dd" providerId="AD" clId="Web-{2C0BE1C7-0071-43F5-8DD4-16E6A48BDEAE}"/>
    <pc:docChg chg="delSld">
      <pc:chgData name="Gry Eilen Bakke" userId="S::gry.bakke@hkdir.no::cbcf326d-e110-4600-a71b-1a017bd361dd" providerId="AD" clId="Web-{2C0BE1C7-0071-43F5-8DD4-16E6A48BDEAE}" dt="2024-01-22T09:48:19.564" v="1"/>
      <pc:docMkLst>
        <pc:docMk/>
      </pc:docMkLst>
      <pc:sldChg chg="del">
        <pc:chgData name="Gry Eilen Bakke" userId="S::gry.bakke@hkdir.no::cbcf326d-e110-4600-a71b-1a017bd361dd" providerId="AD" clId="Web-{2C0BE1C7-0071-43F5-8DD4-16E6A48BDEAE}" dt="2024-01-22T09:48:17.187" v="0"/>
        <pc:sldMkLst>
          <pc:docMk/>
          <pc:sldMk cId="2561374363" sldId="256"/>
        </pc:sldMkLst>
      </pc:sldChg>
      <pc:sldChg chg="del">
        <pc:chgData name="Gry Eilen Bakke" userId="S::gry.bakke@hkdir.no::cbcf326d-e110-4600-a71b-1a017bd361dd" providerId="AD" clId="Web-{2C0BE1C7-0071-43F5-8DD4-16E6A48BDEAE}" dt="2024-01-22T09:48:19.564" v="1"/>
        <pc:sldMkLst>
          <pc:docMk/>
          <pc:sldMk cId="751579155" sldId="257"/>
        </pc:sldMkLst>
      </pc:sldChg>
    </pc:docChg>
  </pc:docChgLst>
  <pc:docChgLst>
    <pc:chgData name="Marianne Almbakk" userId="0d24840a-5b8a-4ce0-9992-b9cc1025747b" providerId="ADAL" clId="{7964BDE7-B369-49BE-9155-EA00DF7A1617}"/>
    <pc:docChg chg="modSld">
      <pc:chgData name="Marianne Almbakk" userId="0d24840a-5b8a-4ce0-9992-b9cc1025747b" providerId="ADAL" clId="{7964BDE7-B369-49BE-9155-EA00DF7A1617}" dt="2024-01-31T17:29:14.873" v="1" actId="14100"/>
      <pc:docMkLst>
        <pc:docMk/>
      </pc:docMkLst>
      <pc:sldChg chg="modSp mod">
        <pc:chgData name="Marianne Almbakk" userId="0d24840a-5b8a-4ce0-9992-b9cc1025747b" providerId="ADAL" clId="{7964BDE7-B369-49BE-9155-EA00DF7A1617}" dt="2024-01-31T17:29:14.873" v="1" actId="14100"/>
        <pc:sldMkLst>
          <pc:docMk/>
          <pc:sldMk cId="483876647" sldId="258"/>
        </pc:sldMkLst>
        <pc:spChg chg="mod">
          <ac:chgData name="Marianne Almbakk" userId="0d24840a-5b8a-4ce0-9992-b9cc1025747b" providerId="ADAL" clId="{7964BDE7-B369-49BE-9155-EA00DF7A1617}" dt="2024-01-31T17:29:14.873" v="1" actId="14100"/>
          <ac:spMkLst>
            <pc:docMk/>
            <pc:sldMk cId="483876647" sldId="258"/>
            <ac:spMk id="2" creationId="{4BDECF54-C572-8FA3-A82B-6D6C8735EDD3}"/>
          </ac:spMkLst>
        </pc:spChg>
      </pc:sldChg>
    </pc:docChg>
  </pc:docChgLst>
  <pc:docChgLst>
    <pc:chgData name="Gry Eilen Bakke" userId="cbcf326d-e110-4600-a71b-1a017bd361dd" providerId="ADAL" clId="{2654A23D-DAAE-49AD-8EAB-8FFB8B19A289}"/>
    <pc:docChg chg="undo custSel addSld delSld modSld sldOrd delMainMaster">
      <pc:chgData name="Gry Eilen Bakke" userId="cbcf326d-e110-4600-a71b-1a017bd361dd" providerId="ADAL" clId="{2654A23D-DAAE-49AD-8EAB-8FFB8B19A289}" dt="2024-01-22T15:24:34.494" v="1792" actId="14100"/>
      <pc:docMkLst>
        <pc:docMk/>
      </pc:docMkLst>
      <pc:sldChg chg="addSp delSp modSp new del mod modClrScheme chgLayout">
        <pc:chgData name="Gry Eilen Bakke" userId="cbcf326d-e110-4600-a71b-1a017bd361dd" providerId="ADAL" clId="{2654A23D-DAAE-49AD-8EAB-8FFB8B19A289}" dt="2024-01-22T15:21:15.891" v="1784" actId="2696"/>
        <pc:sldMkLst>
          <pc:docMk/>
          <pc:sldMk cId="378864033" sldId="256"/>
        </pc:sldMkLst>
        <pc:spChg chg="del mod ord">
          <ac:chgData name="Gry Eilen Bakke" userId="cbcf326d-e110-4600-a71b-1a017bd361dd" providerId="ADAL" clId="{2654A23D-DAAE-49AD-8EAB-8FFB8B19A289}" dt="2024-01-22T09:49:02.840" v="29" actId="700"/>
          <ac:spMkLst>
            <pc:docMk/>
            <pc:sldMk cId="378864033" sldId="256"/>
            <ac:spMk id="2" creationId="{E4CE7466-C970-5D24-A572-4FB2357A9FD7}"/>
          </ac:spMkLst>
        </pc:spChg>
        <pc:spChg chg="del mod ord">
          <ac:chgData name="Gry Eilen Bakke" userId="cbcf326d-e110-4600-a71b-1a017bd361dd" providerId="ADAL" clId="{2654A23D-DAAE-49AD-8EAB-8FFB8B19A289}" dt="2024-01-22T09:49:02.840" v="29" actId="700"/>
          <ac:spMkLst>
            <pc:docMk/>
            <pc:sldMk cId="378864033" sldId="256"/>
            <ac:spMk id="3" creationId="{5EEC92DD-AF3A-7499-6826-962E3A74FE67}"/>
          </ac:spMkLst>
        </pc:spChg>
        <pc:spChg chg="del">
          <ac:chgData name="Gry Eilen Bakke" userId="cbcf326d-e110-4600-a71b-1a017bd361dd" providerId="ADAL" clId="{2654A23D-DAAE-49AD-8EAB-8FFB8B19A289}" dt="2024-01-22T09:49:02.840" v="29" actId="700"/>
          <ac:spMkLst>
            <pc:docMk/>
            <pc:sldMk cId="378864033" sldId="256"/>
            <ac:spMk id="4" creationId="{4099F526-B57A-47BB-CE31-BD06C02C31F3}"/>
          </ac:spMkLst>
        </pc:spChg>
        <pc:spChg chg="add del mod ord">
          <ac:chgData name="Gry Eilen Bakke" userId="cbcf326d-e110-4600-a71b-1a017bd361dd" providerId="ADAL" clId="{2654A23D-DAAE-49AD-8EAB-8FFB8B19A289}" dt="2024-01-22T09:49:06.330" v="30" actId="478"/>
          <ac:spMkLst>
            <pc:docMk/>
            <pc:sldMk cId="378864033" sldId="256"/>
            <ac:spMk id="5" creationId="{388854F7-A169-CF45-5088-DD058C3DEB26}"/>
          </ac:spMkLst>
        </pc:spChg>
        <pc:spChg chg="add del mod ord">
          <ac:chgData name="Gry Eilen Bakke" userId="cbcf326d-e110-4600-a71b-1a017bd361dd" providerId="ADAL" clId="{2654A23D-DAAE-49AD-8EAB-8FFB8B19A289}" dt="2024-01-22T09:49:09.923" v="31" actId="478"/>
          <ac:spMkLst>
            <pc:docMk/>
            <pc:sldMk cId="378864033" sldId="256"/>
            <ac:spMk id="6" creationId="{7B588D5A-84AC-7FD4-8CC0-561208BEB9BD}"/>
          </ac:spMkLst>
        </pc:spChg>
        <pc:spChg chg="add mod">
          <ac:chgData name="Gry Eilen Bakke" userId="cbcf326d-e110-4600-a71b-1a017bd361dd" providerId="ADAL" clId="{2654A23D-DAAE-49AD-8EAB-8FFB8B19A289}" dt="2024-01-22T09:50:40.121" v="36" actId="27636"/>
          <ac:spMkLst>
            <pc:docMk/>
            <pc:sldMk cId="378864033" sldId="256"/>
            <ac:spMk id="7" creationId="{E3D3B0D1-59DB-8888-DDBB-C38983885229}"/>
          </ac:spMkLst>
        </pc:spChg>
        <pc:spChg chg="add mod">
          <ac:chgData name="Gry Eilen Bakke" userId="cbcf326d-e110-4600-a71b-1a017bd361dd" providerId="ADAL" clId="{2654A23D-DAAE-49AD-8EAB-8FFB8B19A289}" dt="2024-01-22T11:06:30.409" v="1529" actId="20577"/>
          <ac:spMkLst>
            <pc:docMk/>
            <pc:sldMk cId="378864033" sldId="256"/>
            <ac:spMk id="8" creationId="{C186A777-2D96-463C-E94A-494A390D247C}"/>
          </ac:spMkLst>
        </pc:spChg>
        <pc:picChg chg="add mod">
          <ac:chgData name="Gry Eilen Bakke" userId="cbcf326d-e110-4600-a71b-1a017bd361dd" providerId="ADAL" clId="{2654A23D-DAAE-49AD-8EAB-8FFB8B19A289}" dt="2024-01-22T09:53:06.884" v="41"/>
          <ac:picMkLst>
            <pc:docMk/>
            <pc:sldMk cId="378864033" sldId="256"/>
            <ac:picMk id="9" creationId="{98E28072-0FB5-1AC6-67E4-22EA18049BC9}"/>
          </ac:picMkLst>
        </pc:picChg>
      </pc:sldChg>
      <pc:sldChg chg="new del">
        <pc:chgData name="Gry Eilen Bakke" userId="cbcf326d-e110-4600-a71b-1a017bd361dd" providerId="ADAL" clId="{2654A23D-DAAE-49AD-8EAB-8FFB8B19A289}" dt="2024-01-22T10:26:47.867" v="823" actId="47"/>
        <pc:sldMkLst>
          <pc:docMk/>
          <pc:sldMk cId="4182587709" sldId="257"/>
        </pc:sldMkLst>
      </pc:sldChg>
      <pc:sldChg chg="addSp delSp modSp add mod chgLayout">
        <pc:chgData name="Gry Eilen Bakke" userId="cbcf326d-e110-4600-a71b-1a017bd361dd" providerId="ADAL" clId="{2654A23D-DAAE-49AD-8EAB-8FFB8B19A289}" dt="2024-01-22T15:24:34.494" v="1792" actId="14100"/>
        <pc:sldMkLst>
          <pc:docMk/>
          <pc:sldMk cId="483876647" sldId="258"/>
        </pc:sldMkLst>
        <pc:spChg chg="add mod">
          <ac:chgData name="Gry Eilen Bakke" userId="cbcf326d-e110-4600-a71b-1a017bd361dd" providerId="ADAL" clId="{2654A23D-DAAE-49AD-8EAB-8FFB8B19A289}" dt="2024-01-22T15:24:30.919" v="1791" actId="14100"/>
          <ac:spMkLst>
            <pc:docMk/>
            <pc:sldMk cId="483876647" sldId="258"/>
            <ac:spMk id="2" creationId="{4BDECF54-C572-8FA3-A82B-6D6C8735EDD3}"/>
          </ac:spMkLst>
        </pc:spChg>
        <pc:spChg chg="add mod ord">
          <ac:chgData name="Gry Eilen Bakke" userId="cbcf326d-e110-4600-a71b-1a017bd361dd" providerId="ADAL" clId="{2654A23D-DAAE-49AD-8EAB-8FFB8B19A289}" dt="2024-01-22T11:07:44.721" v="1596" actId="6549"/>
          <ac:spMkLst>
            <pc:docMk/>
            <pc:sldMk cId="483876647" sldId="258"/>
            <ac:spMk id="5" creationId="{4B5A8458-3A92-E856-508A-9692BEA610BA}"/>
          </ac:spMkLst>
        </pc:spChg>
        <pc:spChg chg="add del mod ord">
          <ac:chgData name="Gry Eilen Bakke" userId="cbcf326d-e110-4600-a71b-1a017bd361dd" providerId="ADAL" clId="{2654A23D-DAAE-49AD-8EAB-8FFB8B19A289}" dt="2024-01-22T10:00:22.691" v="178"/>
          <ac:spMkLst>
            <pc:docMk/>
            <pc:sldMk cId="483876647" sldId="258"/>
            <ac:spMk id="6" creationId="{38FB736E-E35E-2310-BCDD-2EAFF02628B6}"/>
          </ac:spMkLst>
        </pc:spChg>
        <pc:spChg chg="mod">
          <ac:chgData name="Gry Eilen Bakke" userId="cbcf326d-e110-4600-a71b-1a017bd361dd" providerId="ADAL" clId="{2654A23D-DAAE-49AD-8EAB-8FFB8B19A289}" dt="2024-01-22T09:53:55.126" v="45" actId="27636"/>
          <ac:spMkLst>
            <pc:docMk/>
            <pc:sldMk cId="483876647" sldId="258"/>
            <ac:spMk id="7" creationId="{E3D3B0D1-59DB-8888-DDBB-C38983885229}"/>
          </ac:spMkLst>
        </pc:spChg>
        <pc:spChg chg="del mod">
          <ac:chgData name="Gry Eilen Bakke" userId="cbcf326d-e110-4600-a71b-1a017bd361dd" providerId="ADAL" clId="{2654A23D-DAAE-49AD-8EAB-8FFB8B19A289}" dt="2024-01-22T09:54:43.506" v="59" actId="478"/>
          <ac:spMkLst>
            <pc:docMk/>
            <pc:sldMk cId="483876647" sldId="258"/>
            <ac:spMk id="8" creationId="{C186A777-2D96-463C-E94A-494A390D247C}"/>
          </ac:spMkLst>
        </pc:spChg>
        <pc:picChg chg="add del mod">
          <ac:chgData name="Gry Eilen Bakke" userId="cbcf326d-e110-4600-a71b-1a017bd361dd" providerId="ADAL" clId="{2654A23D-DAAE-49AD-8EAB-8FFB8B19A289}" dt="2024-01-22T09:58:43.298" v="165" actId="478"/>
          <ac:picMkLst>
            <pc:docMk/>
            <pc:sldMk cId="483876647" sldId="258"/>
            <ac:picMk id="3" creationId="{5646479D-57C1-4263-4985-019F21D121F5}"/>
          </ac:picMkLst>
        </pc:picChg>
        <pc:picChg chg="del">
          <ac:chgData name="Gry Eilen Bakke" userId="cbcf326d-e110-4600-a71b-1a017bd361dd" providerId="ADAL" clId="{2654A23D-DAAE-49AD-8EAB-8FFB8B19A289}" dt="2024-01-22T09:55:25.625" v="63"/>
          <ac:picMkLst>
            <pc:docMk/>
            <pc:sldMk cId="483876647" sldId="258"/>
            <ac:picMk id="4" creationId="{F3012393-A981-00DE-A1DE-E9EB4B586A43}"/>
          </ac:picMkLst>
        </pc:picChg>
        <pc:picChg chg="add mod">
          <ac:chgData name="Gry Eilen Bakke" userId="cbcf326d-e110-4600-a71b-1a017bd361dd" providerId="ADAL" clId="{2654A23D-DAAE-49AD-8EAB-8FFB8B19A289}" dt="2024-01-22T11:07:14.028" v="1593" actId="1076"/>
          <ac:picMkLst>
            <pc:docMk/>
            <pc:sldMk cId="483876647" sldId="258"/>
            <ac:picMk id="10" creationId="{E47E0535-25AB-5D56-E76A-D16D70CE3CE7}"/>
          </ac:picMkLst>
        </pc:picChg>
        <pc:picChg chg="add mod">
          <ac:chgData name="Gry Eilen Bakke" userId="cbcf326d-e110-4600-a71b-1a017bd361dd" providerId="ADAL" clId="{2654A23D-DAAE-49AD-8EAB-8FFB8B19A289}" dt="2024-01-22T15:24:34.494" v="1792" actId="14100"/>
          <ac:picMkLst>
            <pc:docMk/>
            <pc:sldMk cId="483876647" sldId="258"/>
            <ac:picMk id="11" creationId="{A527AE85-AE9C-D555-EA3C-FB541EC0F84B}"/>
          </ac:picMkLst>
        </pc:picChg>
      </pc:sldChg>
      <pc:sldChg chg="del">
        <pc:chgData name="Gry Eilen Bakke" userId="cbcf326d-e110-4600-a71b-1a017bd361dd" providerId="ADAL" clId="{2654A23D-DAAE-49AD-8EAB-8FFB8B19A289}" dt="2024-01-22T09:51:13.528" v="40" actId="2696"/>
        <pc:sldMkLst>
          <pc:docMk/>
          <pc:sldMk cId="3528443319" sldId="258"/>
        </pc:sldMkLst>
      </pc:sldChg>
      <pc:sldChg chg="del">
        <pc:chgData name="Gry Eilen Bakke" userId="cbcf326d-e110-4600-a71b-1a017bd361dd" providerId="ADAL" clId="{2654A23D-DAAE-49AD-8EAB-8FFB8B19A289}" dt="2024-01-22T09:48:45.655" v="0" actId="47"/>
        <pc:sldMkLst>
          <pc:docMk/>
          <pc:sldMk cId="3749284297" sldId="258"/>
        </pc:sldMkLst>
      </pc:sldChg>
      <pc:sldChg chg="del">
        <pc:chgData name="Gry Eilen Bakke" userId="cbcf326d-e110-4600-a71b-1a017bd361dd" providerId="ADAL" clId="{2654A23D-DAAE-49AD-8EAB-8FFB8B19A289}" dt="2024-01-22T09:48:46.162" v="1" actId="47"/>
        <pc:sldMkLst>
          <pc:docMk/>
          <pc:sldMk cId="1255229073" sldId="259"/>
        </pc:sldMkLst>
      </pc:sldChg>
      <pc:sldChg chg="new del">
        <pc:chgData name="Gry Eilen Bakke" userId="cbcf326d-e110-4600-a71b-1a017bd361dd" providerId="ADAL" clId="{2654A23D-DAAE-49AD-8EAB-8FFB8B19A289}" dt="2024-01-22T09:51:09.179" v="39" actId="47"/>
        <pc:sldMkLst>
          <pc:docMk/>
          <pc:sldMk cId="1666462126" sldId="259"/>
        </pc:sldMkLst>
      </pc:sldChg>
      <pc:sldChg chg="addSp delSp modSp del mod">
        <pc:chgData name="Gry Eilen Bakke" userId="cbcf326d-e110-4600-a71b-1a017bd361dd" providerId="ADAL" clId="{2654A23D-DAAE-49AD-8EAB-8FFB8B19A289}" dt="2024-01-22T10:26:50.154" v="824" actId="47"/>
        <pc:sldMkLst>
          <pc:docMk/>
          <pc:sldMk cId="1675090073" sldId="259"/>
        </pc:sldMkLst>
        <pc:spChg chg="mod">
          <ac:chgData name="Gry Eilen Bakke" userId="cbcf326d-e110-4600-a71b-1a017bd361dd" providerId="ADAL" clId="{2654A23D-DAAE-49AD-8EAB-8FFB8B19A289}" dt="2024-01-22T10:03:52.999" v="257" actId="1076"/>
          <ac:spMkLst>
            <pc:docMk/>
            <pc:sldMk cId="1675090073" sldId="259"/>
            <ac:spMk id="2" creationId="{4BDECF54-C572-8FA3-A82B-6D6C8735EDD3}"/>
          </ac:spMkLst>
        </pc:spChg>
        <pc:spChg chg="add mod">
          <ac:chgData name="Gry Eilen Bakke" userId="cbcf326d-e110-4600-a71b-1a017bd361dd" providerId="ADAL" clId="{2654A23D-DAAE-49AD-8EAB-8FFB8B19A289}" dt="2024-01-22T10:05:39.243" v="370" actId="20577"/>
          <ac:spMkLst>
            <pc:docMk/>
            <pc:sldMk cId="1675090073" sldId="259"/>
            <ac:spMk id="5" creationId="{0DBD4453-3AD3-7BDB-C4D3-90320ABFAF7A}"/>
          </ac:spMkLst>
        </pc:spChg>
        <pc:picChg chg="del">
          <ac:chgData name="Gry Eilen Bakke" userId="cbcf326d-e110-4600-a71b-1a017bd361dd" providerId="ADAL" clId="{2654A23D-DAAE-49AD-8EAB-8FFB8B19A289}" dt="2024-01-22T09:56:21.553" v="156" actId="478"/>
          <ac:picMkLst>
            <pc:docMk/>
            <pc:sldMk cId="1675090073" sldId="259"/>
            <ac:picMk id="3" creationId="{5646479D-57C1-4263-4985-019F21D121F5}"/>
          </ac:picMkLst>
        </pc:picChg>
      </pc:sldChg>
      <pc:sldChg chg="del">
        <pc:chgData name="Gry Eilen Bakke" userId="cbcf326d-e110-4600-a71b-1a017bd361dd" providerId="ADAL" clId="{2654A23D-DAAE-49AD-8EAB-8FFB8B19A289}" dt="2024-01-22T09:48:46.203" v="2" actId="47"/>
        <pc:sldMkLst>
          <pc:docMk/>
          <pc:sldMk cId="1708651918" sldId="260"/>
        </pc:sldMkLst>
      </pc:sldChg>
      <pc:sldChg chg="addSp modSp new del mod">
        <pc:chgData name="Gry Eilen Bakke" userId="cbcf326d-e110-4600-a71b-1a017bd361dd" providerId="ADAL" clId="{2654A23D-DAAE-49AD-8EAB-8FFB8B19A289}" dt="2024-01-22T10:26:45.518" v="822" actId="47"/>
        <pc:sldMkLst>
          <pc:docMk/>
          <pc:sldMk cId="2427240790" sldId="260"/>
        </pc:sldMkLst>
        <pc:spChg chg="mod">
          <ac:chgData name="Gry Eilen Bakke" userId="cbcf326d-e110-4600-a71b-1a017bd361dd" providerId="ADAL" clId="{2654A23D-DAAE-49AD-8EAB-8FFB8B19A289}" dt="2024-01-22T10:07:14.252" v="402" actId="20577"/>
          <ac:spMkLst>
            <pc:docMk/>
            <pc:sldMk cId="2427240790" sldId="260"/>
            <ac:spMk id="2" creationId="{EDD92EC9-17B7-DB3E-CE68-01BEFA8F9A7E}"/>
          </ac:spMkLst>
        </pc:spChg>
        <pc:spChg chg="mod">
          <ac:chgData name="Gry Eilen Bakke" userId="cbcf326d-e110-4600-a71b-1a017bd361dd" providerId="ADAL" clId="{2654A23D-DAAE-49AD-8EAB-8FFB8B19A289}" dt="2024-01-22T10:07:21.958" v="403" actId="14"/>
          <ac:spMkLst>
            <pc:docMk/>
            <pc:sldMk cId="2427240790" sldId="260"/>
            <ac:spMk id="3" creationId="{BCE74EB3-38D1-7811-5C22-66882DB1D4F0}"/>
          </ac:spMkLst>
        </pc:spChg>
        <pc:picChg chg="add mod">
          <ac:chgData name="Gry Eilen Bakke" userId="cbcf326d-e110-4600-a71b-1a017bd361dd" providerId="ADAL" clId="{2654A23D-DAAE-49AD-8EAB-8FFB8B19A289}" dt="2024-01-22T10:06:12.677" v="372"/>
          <ac:picMkLst>
            <pc:docMk/>
            <pc:sldMk cId="2427240790" sldId="260"/>
            <ac:picMk id="4" creationId="{5CB9C42B-AE3C-DD42-BD2C-F78D00E20E75}"/>
          </ac:picMkLst>
        </pc:picChg>
      </pc:sldChg>
      <pc:sldChg chg="del">
        <pc:chgData name="Gry Eilen Bakke" userId="cbcf326d-e110-4600-a71b-1a017bd361dd" providerId="ADAL" clId="{2654A23D-DAAE-49AD-8EAB-8FFB8B19A289}" dt="2024-01-22T09:48:46.606" v="5" actId="47"/>
        <pc:sldMkLst>
          <pc:docMk/>
          <pc:sldMk cId="1869476816" sldId="263"/>
        </pc:sldMkLst>
      </pc:sldChg>
      <pc:sldChg chg="del">
        <pc:chgData name="Gry Eilen Bakke" userId="cbcf326d-e110-4600-a71b-1a017bd361dd" providerId="ADAL" clId="{2654A23D-DAAE-49AD-8EAB-8FFB8B19A289}" dt="2024-01-22T09:48:46.620" v="6" actId="47"/>
        <pc:sldMkLst>
          <pc:docMk/>
          <pc:sldMk cId="2936674750" sldId="264"/>
        </pc:sldMkLst>
      </pc:sldChg>
      <pc:sldChg chg="del">
        <pc:chgData name="Gry Eilen Bakke" userId="cbcf326d-e110-4600-a71b-1a017bd361dd" providerId="ADAL" clId="{2654A23D-DAAE-49AD-8EAB-8FFB8B19A289}" dt="2024-01-22T09:48:46.727" v="7" actId="47"/>
        <pc:sldMkLst>
          <pc:docMk/>
          <pc:sldMk cId="516879577" sldId="265"/>
        </pc:sldMkLst>
      </pc:sldChg>
      <pc:sldChg chg="del">
        <pc:chgData name="Gry Eilen Bakke" userId="cbcf326d-e110-4600-a71b-1a017bd361dd" providerId="ADAL" clId="{2654A23D-DAAE-49AD-8EAB-8FFB8B19A289}" dt="2024-01-22T09:48:46.854" v="8" actId="47"/>
        <pc:sldMkLst>
          <pc:docMk/>
          <pc:sldMk cId="2732914570" sldId="266"/>
        </pc:sldMkLst>
      </pc:sldChg>
      <pc:sldChg chg="del">
        <pc:chgData name="Gry Eilen Bakke" userId="cbcf326d-e110-4600-a71b-1a017bd361dd" providerId="ADAL" clId="{2654A23D-DAAE-49AD-8EAB-8FFB8B19A289}" dt="2024-01-22T09:48:46.995" v="9" actId="47"/>
        <pc:sldMkLst>
          <pc:docMk/>
          <pc:sldMk cId="950286587" sldId="267"/>
        </pc:sldMkLst>
      </pc:sldChg>
      <pc:sldChg chg="del">
        <pc:chgData name="Gry Eilen Bakke" userId="cbcf326d-e110-4600-a71b-1a017bd361dd" providerId="ADAL" clId="{2654A23D-DAAE-49AD-8EAB-8FFB8B19A289}" dt="2024-01-22T09:48:47.302" v="10" actId="47"/>
        <pc:sldMkLst>
          <pc:docMk/>
          <pc:sldMk cId="379507734" sldId="268"/>
        </pc:sldMkLst>
      </pc:sldChg>
      <pc:sldChg chg="del">
        <pc:chgData name="Gry Eilen Bakke" userId="cbcf326d-e110-4600-a71b-1a017bd361dd" providerId="ADAL" clId="{2654A23D-DAAE-49AD-8EAB-8FFB8B19A289}" dt="2024-01-22T09:48:47.314" v="11" actId="47"/>
        <pc:sldMkLst>
          <pc:docMk/>
          <pc:sldMk cId="119837067" sldId="269"/>
        </pc:sldMkLst>
      </pc:sldChg>
      <pc:sldChg chg="del">
        <pc:chgData name="Gry Eilen Bakke" userId="cbcf326d-e110-4600-a71b-1a017bd361dd" providerId="ADAL" clId="{2654A23D-DAAE-49AD-8EAB-8FFB8B19A289}" dt="2024-01-22T09:48:47.436" v="12" actId="47"/>
        <pc:sldMkLst>
          <pc:docMk/>
          <pc:sldMk cId="1655940239" sldId="270"/>
        </pc:sldMkLst>
      </pc:sldChg>
      <pc:sldChg chg="del">
        <pc:chgData name="Gry Eilen Bakke" userId="cbcf326d-e110-4600-a71b-1a017bd361dd" providerId="ADAL" clId="{2654A23D-DAAE-49AD-8EAB-8FFB8B19A289}" dt="2024-01-22T09:48:47.753" v="13" actId="47"/>
        <pc:sldMkLst>
          <pc:docMk/>
          <pc:sldMk cId="756156149" sldId="271"/>
        </pc:sldMkLst>
      </pc:sldChg>
      <pc:sldChg chg="del">
        <pc:chgData name="Gry Eilen Bakke" userId="cbcf326d-e110-4600-a71b-1a017bd361dd" providerId="ADAL" clId="{2654A23D-DAAE-49AD-8EAB-8FFB8B19A289}" dt="2024-01-22T09:48:47.767" v="14" actId="47"/>
        <pc:sldMkLst>
          <pc:docMk/>
          <pc:sldMk cId="1760151931" sldId="272"/>
        </pc:sldMkLst>
      </pc:sldChg>
      <pc:sldChg chg="del">
        <pc:chgData name="Gry Eilen Bakke" userId="cbcf326d-e110-4600-a71b-1a017bd361dd" providerId="ADAL" clId="{2654A23D-DAAE-49AD-8EAB-8FFB8B19A289}" dt="2024-01-22T09:48:47.956" v="15" actId="47"/>
        <pc:sldMkLst>
          <pc:docMk/>
          <pc:sldMk cId="3246080213" sldId="273"/>
        </pc:sldMkLst>
      </pc:sldChg>
      <pc:sldChg chg="del">
        <pc:chgData name="Gry Eilen Bakke" userId="cbcf326d-e110-4600-a71b-1a017bd361dd" providerId="ADAL" clId="{2654A23D-DAAE-49AD-8EAB-8FFB8B19A289}" dt="2024-01-22T09:48:48.282" v="16" actId="47"/>
        <pc:sldMkLst>
          <pc:docMk/>
          <pc:sldMk cId="3807850799" sldId="274"/>
        </pc:sldMkLst>
      </pc:sldChg>
      <pc:sldChg chg="del">
        <pc:chgData name="Gry Eilen Bakke" userId="cbcf326d-e110-4600-a71b-1a017bd361dd" providerId="ADAL" clId="{2654A23D-DAAE-49AD-8EAB-8FFB8B19A289}" dt="2024-01-22T09:48:48.295" v="17" actId="47"/>
        <pc:sldMkLst>
          <pc:docMk/>
          <pc:sldMk cId="3686592881" sldId="275"/>
        </pc:sldMkLst>
      </pc:sldChg>
      <pc:sldChg chg="del">
        <pc:chgData name="Gry Eilen Bakke" userId="cbcf326d-e110-4600-a71b-1a017bd361dd" providerId="ADAL" clId="{2654A23D-DAAE-49AD-8EAB-8FFB8B19A289}" dt="2024-01-22T09:48:48.427" v="18" actId="47"/>
        <pc:sldMkLst>
          <pc:docMk/>
          <pc:sldMk cId="2490145932" sldId="276"/>
        </pc:sldMkLst>
      </pc:sldChg>
      <pc:sldChg chg="del">
        <pc:chgData name="Gry Eilen Bakke" userId="cbcf326d-e110-4600-a71b-1a017bd361dd" providerId="ADAL" clId="{2654A23D-DAAE-49AD-8EAB-8FFB8B19A289}" dt="2024-01-22T09:48:48.589" v="19" actId="47"/>
        <pc:sldMkLst>
          <pc:docMk/>
          <pc:sldMk cId="2292288178" sldId="277"/>
        </pc:sldMkLst>
      </pc:sldChg>
      <pc:sldChg chg="del">
        <pc:chgData name="Gry Eilen Bakke" userId="cbcf326d-e110-4600-a71b-1a017bd361dd" providerId="ADAL" clId="{2654A23D-DAAE-49AD-8EAB-8FFB8B19A289}" dt="2024-01-22T09:48:48.747" v="20" actId="47"/>
        <pc:sldMkLst>
          <pc:docMk/>
          <pc:sldMk cId="200716753" sldId="278"/>
        </pc:sldMkLst>
      </pc:sldChg>
      <pc:sldChg chg="del">
        <pc:chgData name="Gry Eilen Bakke" userId="cbcf326d-e110-4600-a71b-1a017bd361dd" providerId="ADAL" clId="{2654A23D-DAAE-49AD-8EAB-8FFB8B19A289}" dt="2024-01-22T09:48:49.057" v="21" actId="47"/>
        <pc:sldMkLst>
          <pc:docMk/>
          <pc:sldMk cId="3860808367" sldId="279"/>
        </pc:sldMkLst>
      </pc:sldChg>
      <pc:sldChg chg="del">
        <pc:chgData name="Gry Eilen Bakke" userId="cbcf326d-e110-4600-a71b-1a017bd361dd" providerId="ADAL" clId="{2654A23D-DAAE-49AD-8EAB-8FFB8B19A289}" dt="2024-01-22T09:48:49.069" v="22" actId="47"/>
        <pc:sldMkLst>
          <pc:docMk/>
          <pc:sldMk cId="865669802" sldId="280"/>
        </pc:sldMkLst>
      </pc:sldChg>
      <pc:sldChg chg="del">
        <pc:chgData name="Gry Eilen Bakke" userId="cbcf326d-e110-4600-a71b-1a017bd361dd" providerId="ADAL" clId="{2654A23D-DAAE-49AD-8EAB-8FFB8B19A289}" dt="2024-01-22T09:48:49.229" v="23" actId="47"/>
        <pc:sldMkLst>
          <pc:docMk/>
          <pc:sldMk cId="634440423" sldId="281"/>
        </pc:sldMkLst>
      </pc:sldChg>
      <pc:sldChg chg="del">
        <pc:chgData name="Gry Eilen Bakke" userId="cbcf326d-e110-4600-a71b-1a017bd361dd" providerId="ADAL" clId="{2654A23D-DAAE-49AD-8EAB-8FFB8B19A289}" dt="2024-01-22T09:48:49.391" v="24" actId="47"/>
        <pc:sldMkLst>
          <pc:docMk/>
          <pc:sldMk cId="1060766202" sldId="282"/>
        </pc:sldMkLst>
      </pc:sldChg>
      <pc:sldChg chg="del">
        <pc:chgData name="Gry Eilen Bakke" userId="cbcf326d-e110-4600-a71b-1a017bd361dd" providerId="ADAL" clId="{2654A23D-DAAE-49AD-8EAB-8FFB8B19A289}" dt="2024-01-22T09:48:49.720" v="25" actId="47"/>
        <pc:sldMkLst>
          <pc:docMk/>
          <pc:sldMk cId="2793386297" sldId="283"/>
        </pc:sldMkLst>
      </pc:sldChg>
      <pc:sldChg chg="del">
        <pc:chgData name="Gry Eilen Bakke" userId="cbcf326d-e110-4600-a71b-1a017bd361dd" providerId="ADAL" clId="{2654A23D-DAAE-49AD-8EAB-8FFB8B19A289}" dt="2024-01-22T09:48:49.730" v="26" actId="47"/>
        <pc:sldMkLst>
          <pc:docMk/>
          <pc:sldMk cId="3429195060" sldId="284"/>
        </pc:sldMkLst>
      </pc:sldChg>
      <pc:sldChg chg="del">
        <pc:chgData name="Gry Eilen Bakke" userId="cbcf326d-e110-4600-a71b-1a017bd361dd" providerId="ADAL" clId="{2654A23D-DAAE-49AD-8EAB-8FFB8B19A289}" dt="2024-01-22T09:48:49.880" v="27" actId="47"/>
        <pc:sldMkLst>
          <pc:docMk/>
          <pc:sldMk cId="2037098219" sldId="285"/>
        </pc:sldMkLst>
      </pc:sldChg>
      <pc:sldChg chg="del">
        <pc:chgData name="Gry Eilen Bakke" userId="cbcf326d-e110-4600-a71b-1a017bd361dd" providerId="ADAL" clId="{2654A23D-DAAE-49AD-8EAB-8FFB8B19A289}" dt="2024-01-22T09:48:46.234" v="3" actId="47"/>
        <pc:sldMkLst>
          <pc:docMk/>
          <pc:sldMk cId="3083127929" sldId="286"/>
        </pc:sldMkLst>
      </pc:sldChg>
      <pc:sldChg chg="del">
        <pc:chgData name="Gry Eilen Bakke" userId="cbcf326d-e110-4600-a71b-1a017bd361dd" providerId="ADAL" clId="{2654A23D-DAAE-49AD-8EAB-8FFB8B19A289}" dt="2024-01-22T09:48:46.262" v="4" actId="47"/>
        <pc:sldMkLst>
          <pc:docMk/>
          <pc:sldMk cId="2896248254" sldId="287"/>
        </pc:sldMkLst>
      </pc:sldChg>
      <pc:sldChg chg="modSp del mod ord">
        <pc:chgData name="Gry Eilen Bakke" userId="cbcf326d-e110-4600-a71b-1a017bd361dd" providerId="ADAL" clId="{2654A23D-DAAE-49AD-8EAB-8FFB8B19A289}" dt="2024-01-22T10:18:17.031" v="539" actId="47"/>
        <pc:sldMkLst>
          <pc:docMk/>
          <pc:sldMk cId="3368553802" sldId="412"/>
        </pc:sldMkLst>
        <pc:spChg chg="mod">
          <ac:chgData name="Gry Eilen Bakke" userId="cbcf326d-e110-4600-a71b-1a017bd361dd" providerId="ADAL" clId="{2654A23D-DAAE-49AD-8EAB-8FFB8B19A289}" dt="2024-01-22T10:09:55.549" v="419" actId="20577"/>
          <ac:spMkLst>
            <pc:docMk/>
            <pc:sldMk cId="3368553802" sldId="412"/>
            <ac:spMk id="9" creationId="{D590A846-A9BB-45A8-A732-A46B7BBD6380}"/>
          </ac:spMkLst>
        </pc:spChg>
      </pc:sldChg>
      <pc:sldChg chg="addSp delSp modSp new mod modClrScheme modAnim chgLayout">
        <pc:chgData name="Gry Eilen Bakke" userId="cbcf326d-e110-4600-a71b-1a017bd361dd" providerId="ADAL" clId="{2654A23D-DAAE-49AD-8EAB-8FFB8B19A289}" dt="2024-01-22T11:42:58.370" v="1783" actId="20577"/>
        <pc:sldMkLst>
          <pc:docMk/>
          <pc:sldMk cId="2147125660" sldId="413"/>
        </pc:sldMkLst>
        <pc:spChg chg="del mod ord">
          <ac:chgData name="Gry Eilen Bakke" userId="cbcf326d-e110-4600-a71b-1a017bd361dd" providerId="ADAL" clId="{2654A23D-DAAE-49AD-8EAB-8FFB8B19A289}" dt="2024-01-22T10:10:27.614" v="421" actId="700"/>
          <ac:spMkLst>
            <pc:docMk/>
            <pc:sldMk cId="2147125660" sldId="413"/>
            <ac:spMk id="2" creationId="{03F76C87-BCC6-34D7-B120-963B1B726FA7}"/>
          </ac:spMkLst>
        </pc:spChg>
        <pc:spChg chg="del">
          <ac:chgData name="Gry Eilen Bakke" userId="cbcf326d-e110-4600-a71b-1a017bd361dd" providerId="ADAL" clId="{2654A23D-DAAE-49AD-8EAB-8FFB8B19A289}" dt="2024-01-22T10:10:27.614" v="421" actId="700"/>
          <ac:spMkLst>
            <pc:docMk/>
            <pc:sldMk cId="2147125660" sldId="413"/>
            <ac:spMk id="3" creationId="{1E31F2FE-B9DB-0D32-765D-01DB08AE6486}"/>
          </ac:spMkLst>
        </pc:spChg>
        <pc:spChg chg="add del mod ord">
          <ac:chgData name="Gry Eilen Bakke" userId="cbcf326d-e110-4600-a71b-1a017bd361dd" providerId="ADAL" clId="{2654A23D-DAAE-49AD-8EAB-8FFB8B19A289}" dt="2024-01-22T10:10:55.830" v="422" actId="700"/>
          <ac:spMkLst>
            <pc:docMk/>
            <pc:sldMk cId="2147125660" sldId="413"/>
            <ac:spMk id="4" creationId="{B455AF5D-505C-6091-DBA8-D72B08958FEB}"/>
          </ac:spMkLst>
        </pc:spChg>
        <pc:spChg chg="add del mod ord">
          <ac:chgData name="Gry Eilen Bakke" userId="cbcf326d-e110-4600-a71b-1a017bd361dd" providerId="ADAL" clId="{2654A23D-DAAE-49AD-8EAB-8FFB8B19A289}" dt="2024-01-22T10:10:58.971" v="423" actId="478"/>
          <ac:spMkLst>
            <pc:docMk/>
            <pc:sldMk cId="2147125660" sldId="413"/>
            <ac:spMk id="5" creationId="{E6559C9A-F23E-3B4A-D1CA-C8F3CCE144CD}"/>
          </ac:spMkLst>
        </pc:spChg>
        <pc:spChg chg="add del mod ord">
          <ac:chgData name="Gry Eilen Bakke" userId="cbcf326d-e110-4600-a71b-1a017bd361dd" providerId="ADAL" clId="{2654A23D-DAAE-49AD-8EAB-8FFB8B19A289}" dt="2024-01-22T10:11:07.707" v="424" actId="478"/>
          <ac:spMkLst>
            <pc:docMk/>
            <pc:sldMk cId="2147125660" sldId="413"/>
            <ac:spMk id="6" creationId="{2D62FF84-A79C-30DD-7631-24F2E6AF2201}"/>
          </ac:spMkLst>
        </pc:spChg>
        <pc:spChg chg="add mod">
          <ac:chgData name="Gry Eilen Bakke" userId="cbcf326d-e110-4600-a71b-1a017bd361dd" providerId="ADAL" clId="{2654A23D-DAAE-49AD-8EAB-8FFB8B19A289}" dt="2024-01-22T10:24:27.528" v="801" actId="14100"/>
          <ac:spMkLst>
            <pc:docMk/>
            <pc:sldMk cId="2147125660" sldId="413"/>
            <ac:spMk id="8" creationId="{8F5EBDBA-5FB9-3857-CEB3-17DABC3BF003}"/>
          </ac:spMkLst>
        </pc:spChg>
        <pc:spChg chg="add mod">
          <ac:chgData name="Gry Eilen Bakke" userId="cbcf326d-e110-4600-a71b-1a017bd361dd" providerId="ADAL" clId="{2654A23D-DAAE-49AD-8EAB-8FFB8B19A289}" dt="2024-01-22T11:42:48.178" v="1782" actId="20577"/>
          <ac:spMkLst>
            <pc:docMk/>
            <pc:sldMk cId="2147125660" sldId="413"/>
            <ac:spMk id="10" creationId="{D5FE48A8-2D50-7196-313F-2E29F5F16FAE}"/>
          </ac:spMkLst>
        </pc:spChg>
        <pc:spChg chg="add mod">
          <ac:chgData name="Gry Eilen Bakke" userId="cbcf326d-e110-4600-a71b-1a017bd361dd" providerId="ADAL" clId="{2654A23D-DAAE-49AD-8EAB-8FFB8B19A289}" dt="2024-01-22T11:42:58.370" v="1783" actId="20577"/>
          <ac:spMkLst>
            <pc:docMk/>
            <pc:sldMk cId="2147125660" sldId="413"/>
            <ac:spMk id="13" creationId="{79827EB6-C849-9B46-2B8A-EDEDA203B763}"/>
          </ac:spMkLst>
        </pc:spChg>
        <pc:picChg chg="add mod">
          <ac:chgData name="Gry Eilen Bakke" userId="cbcf326d-e110-4600-a71b-1a017bd361dd" providerId="ADAL" clId="{2654A23D-DAAE-49AD-8EAB-8FFB8B19A289}" dt="2024-01-22T10:11:18.460" v="425"/>
          <ac:picMkLst>
            <pc:docMk/>
            <pc:sldMk cId="2147125660" sldId="413"/>
            <ac:picMk id="7" creationId="{68D07452-C33F-0711-4AAC-A3EB711F8E2E}"/>
          </ac:picMkLst>
        </pc:picChg>
        <pc:picChg chg="add del mod">
          <ac:chgData name="Gry Eilen Bakke" userId="cbcf326d-e110-4600-a71b-1a017bd361dd" providerId="ADAL" clId="{2654A23D-DAAE-49AD-8EAB-8FFB8B19A289}" dt="2024-01-22T10:26:26.013" v="820" actId="478"/>
          <ac:picMkLst>
            <pc:docMk/>
            <pc:sldMk cId="2147125660" sldId="413"/>
            <ac:picMk id="9" creationId="{F6A4E24C-4C52-D1F0-99FE-2C1080300DC3}"/>
          </ac:picMkLst>
        </pc:picChg>
        <pc:picChg chg="add mod">
          <ac:chgData name="Gry Eilen Bakke" userId="cbcf326d-e110-4600-a71b-1a017bd361dd" providerId="ADAL" clId="{2654A23D-DAAE-49AD-8EAB-8FFB8B19A289}" dt="2024-01-22T11:42:36.629" v="1779" actId="1076"/>
          <ac:picMkLst>
            <pc:docMk/>
            <pc:sldMk cId="2147125660" sldId="413"/>
            <ac:picMk id="11" creationId="{EB4E6155-C701-EDA2-F1FF-4ABC9C833ACD}"/>
          </ac:picMkLst>
        </pc:picChg>
        <pc:picChg chg="add mod">
          <ac:chgData name="Gry Eilen Bakke" userId="cbcf326d-e110-4600-a71b-1a017bd361dd" providerId="ADAL" clId="{2654A23D-DAAE-49AD-8EAB-8FFB8B19A289}" dt="2024-01-22T11:42:40.373" v="1780" actId="1076"/>
          <ac:picMkLst>
            <pc:docMk/>
            <pc:sldMk cId="2147125660" sldId="413"/>
            <ac:picMk id="12" creationId="{B943C500-5075-5A53-D0E8-04341C27CB1E}"/>
          </ac:picMkLst>
        </pc:picChg>
      </pc:sldChg>
      <pc:sldChg chg="delSp modSp mod delAnim">
        <pc:chgData name="Gry Eilen Bakke" userId="cbcf326d-e110-4600-a71b-1a017bd361dd" providerId="ADAL" clId="{2654A23D-DAAE-49AD-8EAB-8FFB8B19A289}" dt="2024-01-22T10:24:40.224" v="806" actId="1076"/>
        <pc:sldMkLst>
          <pc:docMk/>
          <pc:sldMk cId="815412388" sldId="414"/>
        </pc:sldMkLst>
        <pc:spChg chg="mod">
          <ac:chgData name="Gry Eilen Bakke" userId="cbcf326d-e110-4600-a71b-1a017bd361dd" providerId="ADAL" clId="{2654A23D-DAAE-49AD-8EAB-8FFB8B19A289}" dt="2024-01-22T10:24:36.905" v="805" actId="14100"/>
          <ac:spMkLst>
            <pc:docMk/>
            <pc:sldMk cId="815412388" sldId="414"/>
            <ac:spMk id="8" creationId="{8F5EBDBA-5FB9-3857-CEB3-17DABC3BF003}"/>
          </ac:spMkLst>
        </pc:spChg>
        <pc:spChg chg="mod">
          <ac:chgData name="Gry Eilen Bakke" userId="cbcf326d-e110-4600-a71b-1a017bd361dd" providerId="ADAL" clId="{2654A23D-DAAE-49AD-8EAB-8FFB8B19A289}" dt="2024-01-22T10:24:40.224" v="806" actId="1076"/>
          <ac:spMkLst>
            <pc:docMk/>
            <pc:sldMk cId="815412388" sldId="414"/>
            <ac:spMk id="10" creationId="{D5FE48A8-2D50-7196-313F-2E29F5F16FAE}"/>
          </ac:spMkLst>
        </pc:spChg>
        <pc:picChg chg="del">
          <ac:chgData name="Gry Eilen Bakke" userId="cbcf326d-e110-4600-a71b-1a017bd361dd" providerId="ADAL" clId="{2654A23D-DAAE-49AD-8EAB-8FFB8B19A289}" dt="2024-01-22T10:15:55.578" v="499" actId="478"/>
          <ac:picMkLst>
            <pc:docMk/>
            <pc:sldMk cId="815412388" sldId="414"/>
            <ac:picMk id="11" creationId="{EB4E6155-C701-EDA2-F1FF-4ABC9C833ACD}"/>
          </ac:picMkLst>
        </pc:picChg>
        <pc:picChg chg="del">
          <ac:chgData name="Gry Eilen Bakke" userId="cbcf326d-e110-4600-a71b-1a017bd361dd" providerId="ADAL" clId="{2654A23D-DAAE-49AD-8EAB-8FFB8B19A289}" dt="2024-01-22T10:15:58.476" v="500" actId="478"/>
          <ac:picMkLst>
            <pc:docMk/>
            <pc:sldMk cId="815412388" sldId="414"/>
            <ac:picMk id="12" creationId="{B943C500-5075-5A53-D0E8-04341C27CB1E}"/>
          </ac:picMkLst>
        </pc:picChg>
      </pc:sldChg>
      <pc:sldChg chg="modSp mod">
        <pc:chgData name="Gry Eilen Bakke" userId="cbcf326d-e110-4600-a71b-1a017bd361dd" providerId="ADAL" clId="{2654A23D-DAAE-49AD-8EAB-8FFB8B19A289}" dt="2024-01-22T10:24:53.185" v="809" actId="1076"/>
        <pc:sldMkLst>
          <pc:docMk/>
          <pc:sldMk cId="3877087514" sldId="415"/>
        </pc:sldMkLst>
        <pc:spChg chg="mod">
          <ac:chgData name="Gry Eilen Bakke" userId="cbcf326d-e110-4600-a71b-1a017bd361dd" providerId="ADAL" clId="{2654A23D-DAAE-49AD-8EAB-8FFB8B19A289}" dt="2024-01-22T10:24:47.808" v="808" actId="14100"/>
          <ac:spMkLst>
            <pc:docMk/>
            <pc:sldMk cId="3877087514" sldId="415"/>
            <ac:spMk id="8" creationId="{8F5EBDBA-5FB9-3857-CEB3-17DABC3BF003}"/>
          </ac:spMkLst>
        </pc:spChg>
        <pc:spChg chg="mod">
          <ac:chgData name="Gry Eilen Bakke" userId="cbcf326d-e110-4600-a71b-1a017bd361dd" providerId="ADAL" clId="{2654A23D-DAAE-49AD-8EAB-8FFB8B19A289}" dt="2024-01-22T10:24:53.185" v="809" actId="1076"/>
          <ac:spMkLst>
            <pc:docMk/>
            <pc:sldMk cId="3877087514" sldId="415"/>
            <ac:spMk id="10" creationId="{D5FE48A8-2D50-7196-313F-2E29F5F16FAE}"/>
          </ac:spMkLst>
        </pc:spChg>
      </pc:sldChg>
      <pc:sldChg chg="modSp mod">
        <pc:chgData name="Gry Eilen Bakke" userId="cbcf326d-e110-4600-a71b-1a017bd361dd" providerId="ADAL" clId="{2654A23D-DAAE-49AD-8EAB-8FFB8B19A289}" dt="2024-01-22T10:25:09.409" v="812" actId="255"/>
        <pc:sldMkLst>
          <pc:docMk/>
          <pc:sldMk cId="3322976679" sldId="416"/>
        </pc:sldMkLst>
        <pc:spChg chg="mod">
          <ac:chgData name="Gry Eilen Bakke" userId="cbcf326d-e110-4600-a71b-1a017bd361dd" providerId="ADAL" clId="{2654A23D-DAAE-49AD-8EAB-8FFB8B19A289}" dt="2024-01-22T10:25:01.593" v="811" actId="14100"/>
          <ac:spMkLst>
            <pc:docMk/>
            <pc:sldMk cId="3322976679" sldId="416"/>
            <ac:spMk id="8" creationId="{8F5EBDBA-5FB9-3857-CEB3-17DABC3BF003}"/>
          </ac:spMkLst>
        </pc:spChg>
        <pc:spChg chg="mod">
          <ac:chgData name="Gry Eilen Bakke" userId="cbcf326d-e110-4600-a71b-1a017bd361dd" providerId="ADAL" clId="{2654A23D-DAAE-49AD-8EAB-8FFB8B19A289}" dt="2024-01-22T10:25:09.409" v="812" actId="255"/>
          <ac:spMkLst>
            <pc:docMk/>
            <pc:sldMk cId="3322976679" sldId="416"/>
            <ac:spMk id="10" creationId="{D5FE48A8-2D50-7196-313F-2E29F5F16FAE}"/>
          </ac:spMkLst>
        </pc:spChg>
      </pc:sldChg>
      <pc:sldChg chg="addSp delSp modSp mod ord">
        <pc:chgData name="Gry Eilen Bakke" userId="cbcf326d-e110-4600-a71b-1a017bd361dd" providerId="ADAL" clId="{2654A23D-DAAE-49AD-8EAB-8FFB8B19A289}" dt="2024-01-22T10:48:05.539" v="1474" actId="115"/>
        <pc:sldMkLst>
          <pc:docMk/>
          <pc:sldMk cId="260998121" sldId="417"/>
        </pc:sldMkLst>
        <pc:spChg chg="add mod">
          <ac:chgData name="Gry Eilen Bakke" userId="cbcf326d-e110-4600-a71b-1a017bd361dd" providerId="ADAL" clId="{2654A23D-DAAE-49AD-8EAB-8FFB8B19A289}" dt="2024-01-22T10:47:41.142" v="1469" actId="14100"/>
          <ac:spMkLst>
            <pc:docMk/>
            <pc:sldMk cId="260998121" sldId="417"/>
            <ac:spMk id="3" creationId="{88F7596E-DD97-50AD-80A0-B9F3E2A6F7A5}"/>
          </ac:spMkLst>
        </pc:spChg>
        <pc:spChg chg="mod">
          <ac:chgData name="Gry Eilen Bakke" userId="cbcf326d-e110-4600-a71b-1a017bd361dd" providerId="ADAL" clId="{2654A23D-DAAE-49AD-8EAB-8FFB8B19A289}" dt="2024-01-22T10:31:04.007" v="858" actId="20577"/>
          <ac:spMkLst>
            <pc:docMk/>
            <pc:sldMk cId="260998121" sldId="417"/>
            <ac:spMk id="8" creationId="{8F5EBDBA-5FB9-3857-CEB3-17DABC3BF003}"/>
          </ac:spMkLst>
        </pc:spChg>
        <pc:spChg chg="mod">
          <ac:chgData name="Gry Eilen Bakke" userId="cbcf326d-e110-4600-a71b-1a017bd361dd" providerId="ADAL" clId="{2654A23D-DAAE-49AD-8EAB-8FFB8B19A289}" dt="2024-01-22T10:48:05.539" v="1474" actId="115"/>
          <ac:spMkLst>
            <pc:docMk/>
            <pc:sldMk cId="260998121" sldId="417"/>
            <ac:spMk id="10" creationId="{D5FE48A8-2D50-7196-313F-2E29F5F16FAE}"/>
          </ac:spMkLst>
        </pc:spChg>
        <pc:picChg chg="add mod">
          <ac:chgData name="Gry Eilen Bakke" userId="cbcf326d-e110-4600-a71b-1a017bd361dd" providerId="ADAL" clId="{2654A23D-DAAE-49AD-8EAB-8FFB8B19A289}" dt="2024-01-22T10:47:48.954" v="1472" actId="1076"/>
          <ac:picMkLst>
            <pc:docMk/>
            <pc:sldMk cId="260998121" sldId="417"/>
            <ac:picMk id="2" creationId="{E6C70D37-CEFD-B79A-78E2-7FF192B6C39C}"/>
          </ac:picMkLst>
        </pc:picChg>
        <pc:picChg chg="del mod">
          <ac:chgData name="Gry Eilen Bakke" userId="cbcf326d-e110-4600-a71b-1a017bd361dd" providerId="ADAL" clId="{2654A23D-DAAE-49AD-8EAB-8FFB8B19A289}" dt="2024-01-22T10:39:31.574" v="1161" actId="478"/>
          <ac:picMkLst>
            <pc:docMk/>
            <pc:sldMk cId="260998121" sldId="417"/>
            <ac:picMk id="9" creationId="{F6A4E24C-4C52-D1F0-99FE-2C1080300DC3}"/>
          </ac:picMkLst>
        </pc:picChg>
      </pc:sldChg>
      <pc:sldChg chg="addSp delSp modSp del mod">
        <pc:chgData name="Gry Eilen Bakke" userId="cbcf326d-e110-4600-a71b-1a017bd361dd" providerId="ADAL" clId="{2654A23D-DAAE-49AD-8EAB-8FFB8B19A289}" dt="2024-01-22T10:48:22.255" v="1475" actId="2696"/>
        <pc:sldMkLst>
          <pc:docMk/>
          <pc:sldMk cId="1370640375" sldId="418"/>
        </pc:sldMkLst>
        <pc:spChg chg="add mod">
          <ac:chgData name="Gry Eilen Bakke" userId="cbcf326d-e110-4600-a71b-1a017bd361dd" providerId="ADAL" clId="{2654A23D-DAAE-49AD-8EAB-8FFB8B19A289}" dt="2024-01-22T10:38:39.260" v="1157" actId="1076"/>
          <ac:spMkLst>
            <pc:docMk/>
            <pc:sldMk cId="1370640375" sldId="418"/>
            <ac:spMk id="2" creationId="{38FE5280-B2AE-F7FF-8DE4-9DEEA9D9FF8E}"/>
          </ac:spMkLst>
        </pc:spChg>
        <pc:spChg chg="add mod">
          <ac:chgData name="Gry Eilen Bakke" userId="cbcf326d-e110-4600-a71b-1a017bd361dd" providerId="ADAL" clId="{2654A23D-DAAE-49AD-8EAB-8FFB8B19A289}" dt="2024-01-22T10:38:29.977" v="1155" actId="1076"/>
          <ac:spMkLst>
            <pc:docMk/>
            <pc:sldMk cId="1370640375" sldId="418"/>
            <ac:spMk id="3" creationId="{6BCE11C8-4CF5-8F96-E026-9A5B0EE0CEDF}"/>
          </ac:spMkLst>
        </pc:spChg>
        <pc:spChg chg="mod">
          <ac:chgData name="Gry Eilen Bakke" userId="cbcf326d-e110-4600-a71b-1a017bd361dd" providerId="ADAL" clId="{2654A23D-DAAE-49AD-8EAB-8FFB8B19A289}" dt="2024-01-22T10:31:36.789" v="892" actId="20577"/>
          <ac:spMkLst>
            <pc:docMk/>
            <pc:sldMk cId="1370640375" sldId="418"/>
            <ac:spMk id="8" creationId="{8F5EBDBA-5FB9-3857-CEB3-17DABC3BF003}"/>
          </ac:spMkLst>
        </pc:spChg>
        <pc:spChg chg="mod">
          <ac:chgData name="Gry Eilen Bakke" userId="cbcf326d-e110-4600-a71b-1a017bd361dd" providerId="ADAL" clId="{2654A23D-DAAE-49AD-8EAB-8FFB8B19A289}" dt="2024-01-22T10:38:32.561" v="1156" actId="1076"/>
          <ac:spMkLst>
            <pc:docMk/>
            <pc:sldMk cId="1370640375" sldId="418"/>
            <ac:spMk id="10" creationId="{D5FE48A8-2D50-7196-313F-2E29F5F16FAE}"/>
          </ac:spMkLst>
        </pc:spChg>
        <pc:picChg chg="mod">
          <ac:chgData name="Gry Eilen Bakke" userId="cbcf326d-e110-4600-a71b-1a017bd361dd" providerId="ADAL" clId="{2654A23D-DAAE-49AD-8EAB-8FFB8B19A289}" dt="2024-01-22T10:38:26.706" v="1154" actId="1076"/>
          <ac:picMkLst>
            <pc:docMk/>
            <pc:sldMk cId="1370640375" sldId="418"/>
            <ac:picMk id="11" creationId="{EB4E6155-C701-EDA2-F1FF-4ABC9C833ACD}"/>
          </ac:picMkLst>
        </pc:picChg>
        <pc:picChg chg="del">
          <ac:chgData name="Gry Eilen Bakke" userId="cbcf326d-e110-4600-a71b-1a017bd361dd" providerId="ADAL" clId="{2654A23D-DAAE-49AD-8EAB-8FFB8B19A289}" dt="2024-01-22T10:34:09.326" v="939" actId="478"/>
          <ac:picMkLst>
            <pc:docMk/>
            <pc:sldMk cId="1370640375" sldId="418"/>
            <ac:picMk id="12" creationId="{B943C500-5075-5A53-D0E8-04341C27CB1E}"/>
          </ac:picMkLst>
        </pc:picChg>
      </pc:sldChg>
      <pc:sldMasterChg chg="del delSldLayout">
        <pc:chgData name="Gry Eilen Bakke" userId="cbcf326d-e110-4600-a71b-1a017bd361dd" providerId="ADAL" clId="{2654A23D-DAAE-49AD-8EAB-8FFB8B19A289}" dt="2024-01-22T09:51:13.528" v="40" actId="2696"/>
        <pc:sldMasterMkLst>
          <pc:docMk/>
          <pc:sldMasterMk cId="531903595" sldId="2147483711"/>
        </pc:sldMasterMkLst>
        <pc:sldLayoutChg chg="del">
          <pc:chgData name="Gry Eilen Bakke" userId="cbcf326d-e110-4600-a71b-1a017bd361dd" providerId="ADAL" clId="{2654A23D-DAAE-49AD-8EAB-8FFB8B19A289}" dt="2024-01-22T09:51:13.528" v="40" actId="2696"/>
          <pc:sldLayoutMkLst>
            <pc:docMk/>
            <pc:sldMasterMk cId="531903595" sldId="2147483711"/>
            <pc:sldLayoutMk cId="1786216488" sldId="2147483712"/>
          </pc:sldLayoutMkLst>
        </pc:sldLayoutChg>
        <pc:sldLayoutChg chg="del">
          <pc:chgData name="Gry Eilen Bakke" userId="cbcf326d-e110-4600-a71b-1a017bd361dd" providerId="ADAL" clId="{2654A23D-DAAE-49AD-8EAB-8FFB8B19A289}" dt="2024-01-22T09:51:13.528" v="40" actId="2696"/>
          <pc:sldLayoutMkLst>
            <pc:docMk/>
            <pc:sldMasterMk cId="531903595" sldId="2147483711"/>
            <pc:sldLayoutMk cId="3658169620" sldId="2147483713"/>
          </pc:sldLayoutMkLst>
        </pc:sldLayoutChg>
        <pc:sldLayoutChg chg="del">
          <pc:chgData name="Gry Eilen Bakke" userId="cbcf326d-e110-4600-a71b-1a017bd361dd" providerId="ADAL" clId="{2654A23D-DAAE-49AD-8EAB-8FFB8B19A289}" dt="2024-01-22T09:51:13.528" v="40" actId="2696"/>
          <pc:sldLayoutMkLst>
            <pc:docMk/>
            <pc:sldMasterMk cId="531903595" sldId="2147483711"/>
            <pc:sldLayoutMk cId="918166047" sldId="2147483714"/>
          </pc:sldLayoutMkLst>
        </pc:sldLayoutChg>
        <pc:sldLayoutChg chg="del">
          <pc:chgData name="Gry Eilen Bakke" userId="cbcf326d-e110-4600-a71b-1a017bd361dd" providerId="ADAL" clId="{2654A23D-DAAE-49AD-8EAB-8FFB8B19A289}" dt="2024-01-22T09:51:13.528" v="40" actId="2696"/>
          <pc:sldLayoutMkLst>
            <pc:docMk/>
            <pc:sldMasterMk cId="531903595" sldId="2147483711"/>
            <pc:sldLayoutMk cId="2928497268" sldId="2147483715"/>
          </pc:sldLayoutMkLst>
        </pc:sldLayoutChg>
      </pc:sldMasterChg>
      <pc:sldMasterChg chg="del delSldLayout">
        <pc:chgData name="Gry Eilen Bakke" userId="cbcf326d-e110-4600-a71b-1a017bd361dd" providerId="ADAL" clId="{2654A23D-DAAE-49AD-8EAB-8FFB8B19A289}" dt="2024-01-22T10:18:17.031" v="539" actId="47"/>
        <pc:sldMasterMkLst>
          <pc:docMk/>
          <pc:sldMasterMk cId="2891421947" sldId="2147483711"/>
        </pc:sldMasterMkLst>
        <pc:sldLayoutChg chg="del">
          <pc:chgData name="Gry Eilen Bakke" userId="cbcf326d-e110-4600-a71b-1a017bd361dd" providerId="ADAL" clId="{2654A23D-DAAE-49AD-8EAB-8FFB8B19A289}" dt="2024-01-22T10:18:17.031" v="539" actId="47"/>
          <pc:sldLayoutMkLst>
            <pc:docMk/>
            <pc:sldMasterMk cId="2891421947" sldId="2147483711"/>
            <pc:sldLayoutMk cId="2445046355" sldId="2147483712"/>
          </pc:sldLayoutMkLst>
        </pc:sldLayoutChg>
        <pc:sldLayoutChg chg="del">
          <pc:chgData name="Gry Eilen Bakke" userId="cbcf326d-e110-4600-a71b-1a017bd361dd" providerId="ADAL" clId="{2654A23D-DAAE-49AD-8EAB-8FFB8B19A289}" dt="2024-01-22T10:18:17.031" v="539" actId="47"/>
          <pc:sldLayoutMkLst>
            <pc:docMk/>
            <pc:sldMasterMk cId="2891421947" sldId="2147483711"/>
            <pc:sldLayoutMk cId="1387878028" sldId="2147483713"/>
          </pc:sldLayoutMkLst>
        </pc:sldLayoutChg>
        <pc:sldLayoutChg chg="del">
          <pc:chgData name="Gry Eilen Bakke" userId="cbcf326d-e110-4600-a71b-1a017bd361dd" providerId="ADAL" clId="{2654A23D-DAAE-49AD-8EAB-8FFB8B19A289}" dt="2024-01-22T10:18:17.031" v="539" actId="47"/>
          <pc:sldLayoutMkLst>
            <pc:docMk/>
            <pc:sldMasterMk cId="2891421947" sldId="2147483711"/>
            <pc:sldLayoutMk cId="2725463927" sldId="2147483714"/>
          </pc:sldLayoutMkLst>
        </pc:sldLayoutChg>
        <pc:sldLayoutChg chg="del">
          <pc:chgData name="Gry Eilen Bakke" userId="cbcf326d-e110-4600-a71b-1a017bd361dd" providerId="ADAL" clId="{2654A23D-DAAE-49AD-8EAB-8FFB8B19A289}" dt="2024-01-22T10:18:17.031" v="539" actId="47"/>
          <pc:sldLayoutMkLst>
            <pc:docMk/>
            <pc:sldMasterMk cId="2891421947" sldId="2147483711"/>
            <pc:sldLayoutMk cId="3477399597" sldId="214748371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294989-C8A2-9944-B33A-3805D20645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204462-82F8-1E4C-A77A-3BDFFD8B1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9B6B-994D-4945-85D1-5A2C271B2AC5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FCA9A-C100-8244-9316-7D3FFF5992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A18EF3-140A-8D4B-BADF-31442AA2C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A841-02E7-974F-9C83-CA4B8F6E86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15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6E2B5-7791-3245-BBAD-AD2762BAF4AE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9261-7C90-3B4D-AB9A-060167C752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177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1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8807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64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9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7019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1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6113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560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1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564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0568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13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9" r:id="rId18"/>
    <p:sldLayoutId id="2147483710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E3D3B0D1-59DB-8888-DDBB-C3898388522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8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9" name="Plassholder for innhold 4">
            <a:extLst>
              <a:ext uri="{FF2B5EF4-FFF2-40B4-BE49-F238E27FC236}">
                <a16:creationId xmlns:a16="http://schemas.microsoft.com/office/drawing/2014/main" id="{98E28072-0FB5-1AC6-67E4-22EA18049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BDECF54-C572-8FA3-A82B-6D6C8735EDD3}"/>
              </a:ext>
            </a:extLst>
          </p:cNvPr>
          <p:cNvSpPr txBox="1">
            <a:spLocks/>
          </p:cNvSpPr>
          <p:nvPr/>
        </p:nvSpPr>
        <p:spPr>
          <a:xfrm>
            <a:off x="2977662" y="365125"/>
            <a:ext cx="8376138" cy="1307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Aktiviteter: refleksjon og læring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000" dirty="0">
                <a:solidFill>
                  <a:srgbClr val="0F1F96"/>
                </a:solidFill>
                <a:latin typeface="+mn-lt"/>
              </a:rPr>
              <a:t>Veiledningsprosesser og relasjoner</a:t>
            </a: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srgbClr val="0F1F96"/>
              </a:solidFill>
              <a:effectLst/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4B5A8458-3A92-E856-508A-9692BEA6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33" y="2261965"/>
            <a:ext cx="6103816" cy="3044682"/>
          </a:xfrm>
        </p:spPr>
        <p:txBody>
          <a:bodyPr/>
          <a:lstStyle/>
          <a:p>
            <a: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 denne presentasjonen finner du forslag til ulike refleksjonsoppgaver du bruke i en kompetansehevingsprosess innenfor kompetanseområdet Veiledningsprosesser og relasjoner.  </a:t>
            </a:r>
            <a:b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Forslagene er ment som inspirasjon. </a:t>
            </a:r>
            <a:b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 kan ta utgangspunkt i oppgavene og endre og tilpasse, slik at det passer deg</a:t>
            </a:r>
            <a:r>
              <a:rPr lang="nb-NO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527AE85-AE9C-D555-EA3C-FB541EC0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42" y="191803"/>
            <a:ext cx="2073743" cy="96229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A68A4D4-4081-641E-0D02-06F0E1D15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886" y="2838200"/>
            <a:ext cx="5320466" cy="35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7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70D9A15E-ADA0-75F5-525D-F6C2F98D7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20" y="2099806"/>
            <a:ext cx="4213280" cy="3585770"/>
          </a:xfrm>
          <a:prstGeom prst="rect">
            <a:avLst/>
          </a:prstGeom>
        </p:spPr>
      </p:pic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68D07452-C33F-0711-4AAC-A3EB711F8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8F5EBDBA-5FB9-3857-CEB3-17DABC3BF003}"/>
              </a:ext>
            </a:extLst>
          </p:cNvPr>
          <p:cNvSpPr txBox="1">
            <a:spLocks/>
          </p:cNvSpPr>
          <p:nvPr/>
        </p:nvSpPr>
        <p:spPr>
          <a:xfrm>
            <a:off x="2419115" y="365124"/>
            <a:ext cx="9343039" cy="1043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Veiledningsprosesser og relasjoner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8F7596E-DD97-50AD-80A0-B9F3E2A6F7A5}"/>
              </a:ext>
            </a:extLst>
          </p:cNvPr>
          <p:cNvSpPr txBox="1"/>
          <p:nvPr/>
        </p:nvSpPr>
        <p:spPr>
          <a:xfrm>
            <a:off x="813152" y="1611545"/>
            <a:ext cx="7788739" cy="436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5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Hva er veiledning?</a:t>
            </a:r>
            <a:endParaRPr lang="nb-NO" sz="15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500" dirty="0">
                <a:ea typeface="Calibri" panose="020F0502020204030204" pitchFamily="34" charset="0"/>
                <a:cs typeface="Arial" panose="020B0604020202020204" pitchFamily="34" charset="0"/>
              </a:rPr>
              <a:t>En definisjon av v</a:t>
            </a:r>
            <a:r>
              <a:rPr lang="nb-NO" sz="15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eiledning: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5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	« … en formell, relasjonell og pedagogisk istandsettingsprosess som 	har til hensikt at personens mestringskompetanse styrkes gjennom en 	dialog basert på kunnskap og humanistiske verdier» (Tveiten, 2006).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5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5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Hvordan forstår du denne definisjonen?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5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Hvilken betydning har det for deg at veiledning er en istandsettingsprosess?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5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 hvilke andre sammenhenger kjenner du til at begrepet veiledning benyttes?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5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Hvordan forstår du betydningen og definisjonen av ordet veiledning med tanke på hvilke rammer du jobber innenfor?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5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Hvordan tenker du at veiledning skiller seg fra lignende begreper som </a:t>
            </a:r>
            <a:r>
              <a:rPr lang="nb-NO" sz="15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mentoring</a:t>
            </a:r>
            <a:r>
              <a:rPr lang="nb-NO" sz="15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rådgiving, </a:t>
            </a:r>
            <a:r>
              <a:rPr lang="nb-NO" sz="15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coaching</a:t>
            </a:r>
            <a:r>
              <a:rPr lang="nb-NO" sz="15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konsultasjon og opplæring?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7BD5F25D-E74E-2D7B-2D8D-F43BA9628723}"/>
              </a:ext>
            </a:extLst>
          </p:cNvPr>
          <p:cNvSpPr/>
          <p:nvPr/>
        </p:nvSpPr>
        <p:spPr>
          <a:xfrm>
            <a:off x="226644" y="405769"/>
            <a:ext cx="1742833" cy="720933"/>
          </a:xfrm>
          <a:prstGeom prst="roundRect">
            <a:avLst/>
          </a:prstGeom>
          <a:solidFill>
            <a:srgbClr val="FFD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>
                <a:solidFill>
                  <a:srgbClr val="0F1F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Refleksjon</a:t>
            </a:r>
          </a:p>
        </p:txBody>
      </p:sp>
      <p:pic>
        <p:nvPicPr>
          <p:cNvPr id="12" name="Bilde 11" descr="Et bilde som inneholder clip art, skjermbilde, tegnefilm, Grafikk&#10;&#10;Automatisk generert beskrivelse">
            <a:extLst>
              <a:ext uri="{FF2B5EF4-FFF2-40B4-BE49-F238E27FC236}">
                <a16:creationId xmlns:a16="http://schemas.microsoft.com/office/drawing/2014/main" id="{032AB57E-188C-BDB1-7CC1-9DB4932D6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43" y="405769"/>
            <a:ext cx="197341" cy="57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8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31E8279E-138B-7971-0D68-B0535CD5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20" y="2099806"/>
            <a:ext cx="4213280" cy="3585770"/>
          </a:xfrm>
          <a:prstGeom prst="rect">
            <a:avLst/>
          </a:prstGeom>
        </p:spPr>
      </p:pic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68D07452-C33F-0711-4AAC-A3EB711F8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8F7596E-DD97-50AD-80A0-B9F3E2A6F7A5}"/>
              </a:ext>
            </a:extLst>
          </p:cNvPr>
          <p:cNvSpPr txBox="1"/>
          <p:nvPr/>
        </p:nvSpPr>
        <p:spPr>
          <a:xfrm>
            <a:off x="747838" y="2099806"/>
            <a:ext cx="7890136" cy="3334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Faser i veiledning</a:t>
            </a: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Veiledningsprosessen kan for eksempel deles inn i tre faser som beskrevet under. 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Oppstart: bli kjent, forventningsavklaring, utarbeide en plan etc.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Gjennomføring: gjennomføring av veiledningen (ett eller flere veiledningsmøter)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Avslutning: oppsummering og evaluering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Reflekter over hvordan du vil jobbe i de ulike fasene for å ivareta fremdrift og struktur. Reflekter alene eller sammen med kolleger.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FCD3FC54-92D0-606F-69C3-AA2F3EB31F6F}"/>
              </a:ext>
            </a:extLst>
          </p:cNvPr>
          <p:cNvSpPr/>
          <p:nvPr/>
        </p:nvSpPr>
        <p:spPr>
          <a:xfrm>
            <a:off x="226644" y="405769"/>
            <a:ext cx="1742833" cy="720933"/>
          </a:xfrm>
          <a:prstGeom prst="roundRect">
            <a:avLst/>
          </a:prstGeom>
          <a:solidFill>
            <a:srgbClr val="FFD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>
                <a:solidFill>
                  <a:srgbClr val="0F1F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Refleksjon</a:t>
            </a:r>
          </a:p>
        </p:txBody>
      </p:sp>
      <p:pic>
        <p:nvPicPr>
          <p:cNvPr id="5" name="Bilde 4" descr="Et bilde som inneholder clip art, skjermbilde, tegnefilm, Grafikk&#10;&#10;Automatisk generert beskrivelse">
            <a:extLst>
              <a:ext uri="{FF2B5EF4-FFF2-40B4-BE49-F238E27FC236}">
                <a16:creationId xmlns:a16="http://schemas.microsoft.com/office/drawing/2014/main" id="{60265EEE-22E7-DE47-0308-1D93718FF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43" y="405769"/>
            <a:ext cx="197341" cy="570821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FBF4E9C0-0CCD-A9AE-F356-179CD4869386}"/>
              </a:ext>
            </a:extLst>
          </p:cNvPr>
          <p:cNvSpPr txBox="1">
            <a:spLocks/>
          </p:cNvSpPr>
          <p:nvPr/>
        </p:nvSpPr>
        <p:spPr>
          <a:xfrm>
            <a:off x="2419115" y="365124"/>
            <a:ext cx="9343039" cy="1043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Veiledningsprosesser og relasjoner</a:t>
            </a:r>
          </a:p>
        </p:txBody>
      </p:sp>
    </p:spTree>
    <p:extLst>
      <p:ext uri="{BB962C8B-B14F-4D97-AF65-F5344CB8AC3E}">
        <p14:creationId xmlns:p14="http://schemas.microsoft.com/office/powerpoint/2010/main" val="391189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5520B753-63EF-8D2B-4BCA-6BF50249C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20" y="2099806"/>
            <a:ext cx="4213280" cy="3585770"/>
          </a:xfrm>
          <a:prstGeom prst="rect">
            <a:avLst/>
          </a:prstGeom>
        </p:spPr>
      </p:pic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68D07452-C33F-0711-4AAC-A3EB711F8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8F7596E-DD97-50AD-80A0-B9F3E2A6F7A5}"/>
              </a:ext>
            </a:extLst>
          </p:cNvPr>
          <p:cNvSpPr txBox="1"/>
          <p:nvPr/>
        </p:nvSpPr>
        <p:spPr>
          <a:xfrm>
            <a:off x="747838" y="2037342"/>
            <a:ext cx="7890136" cy="3536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Veiledningsferdigheter</a:t>
            </a: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Noen sentrale veiledningsferdigheter kan være: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ktiv lytting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peiling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a typeface="Calibri" panose="020F0502020204030204" pitchFamily="34" charset="0"/>
                <a:cs typeface="Arial" panose="020B0604020202020204" pitchFamily="34" charset="0"/>
              </a:rPr>
              <a:t>å</a:t>
            </a: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pne spørsmål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tforskende spørsmål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 err="1"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b-NO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ilbakefortelling</a:t>
            </a: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Hvor bevisst er du på hvilke veiledningsferdigheter du bruker? Reflekter alene eller sammen med kolleger.  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8574F389-20C6-16B8-9421-E81948B95DAE}"/>
              </a:ext>
            </a:extLst>
          </p:cNvPr>
          <p:cNvSpPr/>
          <p:nvPr/>
        </p:nvSpPr>
        <p:spPr>
          <a:xfrm>
            <a:off x="226644" y="405769"/>
            <a:ext cx="1742833" cy="720933"/>
          </a:xfrm>
          <a:prstGeom prst="roundRect">
            <a:avLst/>
          </a:prstGeom>
          <a:solidFill>
            <a:srgbClr val="FFD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>
                <a:solidFill>
                  <a:srgbClr val="0F1F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Refleksjon</a:t>
            </a:r>
          </a:p>
        </p:txBody>
      </p:sp>
      <p:pic>
        <p:nvPicPr>
          <p:cNvPr id="5" name="Bilde 4" descr="Et bilde som inneholder clip art, skjermbilde, tegnefilm, Grafikk&#10;&#10;Automatisk generert beskrivelse">
            <a:extLst>
              <a:ext uri="{FF2B5EF4-FFF2-40B4-BE49-F238E27FC236}">
                <a16:creationId xmlns:a16="http://schemas.microsoft.com/office/drawing/2014/main" id="{BA8D504E-0A59-6799-F70A-98FD81C24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43" y="405769"/>
            <a:ext cx="197341" cy="570821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2E396A34-5DD2-9A8A-EEAC-BAB27DC36C64}"/>
              </a:ext>
            </a:extLst>
          </p:cNvPr>
          <p:cNvSpPr txBox="1">
            <a:spLocks/>
          </p:cNvSpPr>
          <p:nvPr/>
        </p:nvSpPr>
        <p:spPr>
          <a:xfrm>
            <a:off x="2419115" y="365124"/>
            <a:ext cx="9343039" cy="1043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Veiledningsprosesser og relasjoner</a:t>
            </a:r>
          </a:p>
        </p:txBody>
      </p:sp>
    </p:spTree>
    <p:extLst>
      <p:ext uri="{BB962C8B-B14F-4D97-AF65-F5344CB8AC3E}">
        <p14:creationId xmlns:p14="http://schemas.microsoft.com/office/powerpoint/2010/main" val="295375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DFC14839-38DC-81F5-C1DB-DB60F6EB07AC}"/>
              </a:ext>
            </a:extLst>
          </p:cNvPr>
          <p:cNvSpPr/>
          <p:nvPr/>
        </p:nvSpPr>
        <p:spPr>
          <a:xfrm>
            <a:off x="226644" y="405769"/>
            <a:ext cx="1742833" cy="720933"/>
          </a:xfrm>
          <a:prstGeom prst="roundRect">
            <a:avLst/>
          </a:prstGeom>
          <a:solidFill>
            <a:srgbClr val="FFD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>
                <a:solidFill>
                  <a:srgbClr val="0F1F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Refleksjon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4D54868-CE01-61BF-DA5C-3768A9F15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20" y="2099806"/>
            <a:ext cx="4213280" cy="3585770"/>
          </a:xfrm>
          <a:prstGeom prst="rect">
            <a:avLst/>
          </a:prstGeom>
        </p:spPr>
      </p:pic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68D07452-C33F-0711-4AAC-A3EB711F8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8F7596E-DD97-50AD-80A0-B9F3E2A6F7A5}"/>
              </a:ext>
            </a:extLst>
          </p:cNvPr>
          <p:cNvSpPr txBox="1"/>
          <p:nvPr/>
        </p:nvSpPr>
        <p:spPr>
          <a:xfrm>
            <a:off x="747838" y="1910834"/>
            <a:ext cx="7890136" cy="396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Hvordan skape en rygg ramme for veiledningen?</a:t>
            </a: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Noen stikkord kan være: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nformer om veiledningen og prosessen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vklar forventninger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li enige om mål struktur og framdrift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lvl="0">
              <a:lnSpc>
                <a:spcPct val="107000"/>
              </a:lnSpc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Med utgangspunkt i stikkordene, reflekter rundt hvordan du kan lage en trygg ramme for veiledningen.</a:t>
            </a:r>
          </a:p>
          <a:p>
            <a:pPr lvl="0">
              <a:lnSpc>
                <a:spcPct val="107000"/>
              </a:lnSpc>
            </a:pP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7818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Hva tar du med fra de etiske retningslinjene for å skape gode relasjoner? (Disse finner du i temaområdet Etikk)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7818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Hvordan skape tillit i relasjonen?</a:t>
            </a:r>
          </a:p>
        </p:txBody>
      </p:sp>
      <p:pic>
        <p:nvPicPr>
          <p:cNvPr id="2" name="Bilde 1" descr="Et bilde som inneholder clip art, skjermbilde, tegnefilm, Grafikk&#10;&#10;Automatisk generert beskrivelse">
            <a:extLst>
              <a:ext uri="{FF2B5EF4-FFF2-40B4-BE49-F238E27FC236}">
                <a16:creationId xmlns:a16="http://schemas.microsoft.com/office/drawing/2014/main" id="{C84FA03C-DC35-1FCC-2BC0-A1D254B09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43" y="405769"/>
            <a:ext cx="197341" cy="570821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A243A614-FEBD-873B-584C-C410E073DDE6}"/>
              </a:ext>
            </a:extLst>
          </p:cNvPr>
          <p:cNvSpPr txBox="1">
            <a:spLocks/>
          </p:cNvSpPr>
          <p:nvPr/>
        </p:nvSpPr>
        <p:spPr>
          <a:xfrm>
            <a:off x="2419115" y="365124"/>
            <a:ext cx="9343039" cy="1043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Veiledningsprosesser og relasjoner</a:t>
            </a:r>
          </a:p>
        </p:txBody>
      </p:sp>
    </p:spTree>
    <p:extLst>
      <p:ext uri="{BB962C8B-B14F-4D97-AF65-F5344CB8AC3E}">
        <p14:creationId xmlns:p14="http://schemas.microsoft.com/office/powerpoint/2010/main" val="132602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2CB3E02-BBE5-572A-F0A6-3351C1BC9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20" y="2099806"/>
            <a:ext cx="4213280" cy="3585770"/>
          </a:xfrm>
          <a:prstGeom prst="rect">
            <a:avLst/>
          </a:prstGeom>
        </p:spPr>
      </p:pic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68D07452-C33F-0711-4AAC-A3EB711F8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8F7596E-DD97-50AD-80A0-B9F3E2A6F7A5}"/>
              </a:ext>
            </a:extLst>
          </p:cNvPr>
          <p:cNvSpPr txBox="1"/>
          <p:nvPr/>
        </p:nvSpPr>
        <p:spPr>
          <a:xfrm>
            <a:off x="665609" y="2295193"/>
            <a:ext cx="7890136" cy="27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Veiledningskontrakt</a:t>
            </a: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En veiledningskontrakt er en avtale mellom veileder og veisøker om rammene for innholdet og målet med veiledningen.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Hvordan ser en veiledningskontrakt ut hos deg?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Hva kan være hensikten med en veiledningskontakt?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Reflekter over betydningen av å ha en kontrakt som spesifiserer mål og rammer for veiledningen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E652DEE6-288B-6CD0-5F6F-1CE51BA5DEF7}"/>
              </a:ext>
            </a:extLst>
          </p:cNvPr>
          <p:cNvSpPr/>
          <p:nvPr/>
        </p:nvSpPr>
        <p:spPr>
          <a:xfrm>
            <a:off x="226644" y="405769"/>
            <a:ext cx="1742833" cy="720933"/>
          </a:xfrm>
          <a:prstGeom prst="roundRect">
            <a:avLst/>
          </a:prstGeom>
          <a:solidFill>
            <a:srgbClr val="FFD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>
                <a:solidFill>
                  <a:srgbClr val="0F1F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Refleksjon</a:t>
            </a:r>
          </a:p>
        </p:txBody>
      </p:sp>
      <p:pic>
        <p:nvPicPr>
          <p:cNvPr id="6" name="Bilde 5" descr="Et bilde som inneholder clip art, skjermbilde, tegnefilm, Grafikk&#10;&#10;Automatisk generert beskrivelse">
            <a:extLst>
              <a:ext uri="{FF2B5EF4-FFF2-40B4-BE49-F238E27FC236}">
                <a16:creationId xmlns:a16="http://schemas.microsoft.com/office/drawing/2014/main" id="{E50C0CC8-BDB2-BCFF-C2D0-D8ECA12A7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43" y="405769"/>
            <a:ext cx="197341" cy="570821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41F7BA2A-7906-D93F-7B27-C7A593637520}"/>
              </a:ext>
            </a:extLst>
          </p:cNvPr>
          <p:cNvSpPr txBox="1">
            <a:spLocks/>
          </p:cNvSpPr>
          <p:nvPr/>
        </p:nvSpPr>
        <p:spPr>
          <a:xfrm>
            <a:off x="2419115" y="365124"/>
            <a:ext cx="9343039" cy="1043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Veiledningsprosesser og relasjoner</a:t>
            </a:r>
          </a:p>
        </p:txBody>
      </p:sp>
    </p:spTree>
    <p:extLst>
      <p:ext uri="{BB962C8B-B14F-4D97-AF65-F5344CB8AC3E}">
        <p14:creationId xmlns:p14="http://schemas.microsoft.com/office/powerpoint/2010/main" val="3522023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irektoratet_PPTMal" id="{9FE5435D-B079-41B5-9D0F-7713100E1272}" vid="{83A21383-EA70-4CDE-BFC0-4925D796BCD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6E159E1240FAB419F08E72AD4C8706A" ma:contentTypeVersion="10" ma:contentTypeDescription="Opprett et nytt dokument." ma:contentTypeScope="" ma:versionID="d03de405f9d83a20db682fec084409b9">
  <xsd:schema xmlns:xsd="http://www.w3.org/2001/XMLSchema" xmlns:xs="http://www.w3.org/2001/XMLSchema" xmlns:p="http://schemas.microsoft.com/office/2006/metadata/properties" xmlns:ns2="89e90bd6-7881-436f-9259-d1038e936fef" xmlns:ns3="a1866f61-d0b1-4a1b-8a53-21522ac74029" xmlns:ns4="f2ec445f-28ff-4c41-b9fa-fa26a7c4df0b" xmlns:ns5="f8ceb90b-b19b-421b-aa39-1955100b9c41" targetNamespace="http://schemas.microsoft.com/office/2006/metadata/properties" ma:root="true" ma:fieldsID="4a00912784702d19dbf0b7116d947a5d" ns2:_="" ns3:_="" ns4:_="" ns5:_="">
    <xsd:import namespace="89e90bd6-7881-436f-9259-d1038e936fef"/>
    <xsd:import namespace="a1866f61-d0b1-4a1b-8a53-21522ac74029"/>
    <xsd:import namespace="f2ec445f-28ff-4c41-b9fa-fa26a7c4df0b"/>
    <xsd:import namespace="f8ceb90b-b19b-421b-aa39-1955100b9c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Archived" minOccurs="0"/>
                <xsd:element ref="ns3:ArchivedBy" minOccurs="0"/>
                <xsd:element ref="ns3:ArchivedTo" minOccurs="0"/>
                <xsd:element ref="ns4:MediaServiceDateTaken" minOccurs="0"/>
                <xsd:element ref="ns4:MediaLengthInSeconds" minOccurs="0"/>
                <xsd:element ref="ns4:lcf76f155ced4ddcb4097134ff3c332f" minOccurs="0"/>
                <xsd:element ref="ns5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90bd6-7881-436f-9259-d1038e936f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66f61-d0b1-4a1b-8a53-21522ac740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Archived" ma:index="18" nillable="true" ma:displayName="Arkivert" ma:format="DateTime" ma:internalName="Archived">
      <xsd:simpleType>
        <xsd:restriction base="dms:DateTime"/>
      </xsd:simpleType>
    </xsd:element>
    <xsd:element name="ArchivedBy" ma:index="19" nillable="true" ma:displayName="Arkivert av" ma:internalName="ArchivedBy">
      <xsd:simpleType>
        <xsd:restriction base="dms:Text"/>
      </xsd:simpleType>
    </xsd:element>
    <xsd:element name="ArchivedTo" ma:index="20" nillable="true" ma:displayName="Arkivert til" ma:format="Hyperlink" ma:internalName="ArchivedTo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c445f-28ff-4c41-b9fa-fa26a7c4df0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emerkelapper" ma:readOnly="false" ma:fieldId="{5cf76f15-5ced-4ddc-b409-7134ff3c332f}" ma:taxonomyMulti="true" ma:sspId="15a638eb-336d-4a77-9d4b-1a2ff89923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ceb90b-b19b-421b-aa39-1955100b9c41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f97edc8b-2379-4524-a95f-c360aed7dbcf}" ma:internalName="TaxCatchAll" ma:showField="CatchAllData" ma:web="425051f4-9146-44b3-9075-0818b37102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8ceb90b-b19b-421b-aa39-1955100b9c41" xsi:nil="true"/>
    <lcf76f155ced4ddcb4097134ff3c332f xmlns="f2ec445f-28ff-4c41-b9fa-fa26a7c4df0b">
      <Terms xmlns="http://schemas.microsoft.com/office/infopath/2007/PartnerControls"/>
    </lcf76f155ced4ddcb4097134ff3c332f>
    <SharedWithUsers xmlns="a1866f61-d0b1-4a1b-8a53-21522ac74029">
      <UserInfo>
        <DisplayName>Johanne Dubois Fossan</DisplayName>
        <AccountId>664</AccountId>
        <AccountType/>
      </UserInfo>
    </SharedWithUsers>
    <ArchivedBy xmlns="a1866f61-d0b1-4a1b-8a53-21522ac74029" xsi:nil="true"/>
    <Archived xmlns="a1866f61-d0b1-4a1b-8a53-21522ac74029" xsi:nil="true"/>
    <ArchivedTo xmlns="a1866f61-d0b1-4a1b-8a53-21522ac74029">
      <Url xsi:nil="true"/>
      <Description xsi:nil="true"/>
    </ArchivedTo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A8237C-97FA-47B4-9CC0-E9F2BFF54387}">
  <ds:schemaRefs>
    <ds:schemaRef ds:uri="89e90bd6-7881-436f-9259-d1038e936fef"/>
    <ds:schemaRef ds:uri="a1866f61-d0b1-4a1b-8a53-21522ac74029"/>
    <ds:schemaRef ds:uri="f2ec445f-28ff-4c41-b9fa-fa26a7c4df0b"/>
    <ds:schemaRef ds:uri="f8ceb90b-b19b-421b-aa39-1955100b9c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C4FFEC-4AC9-4BC4-A62C-6ACEF00C02A9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f8ceb90b-b19b-421b-aa39-1955100b9c41"/>
    <ds:schemaRef ds:uri="f2ec445f-28ff-4c41-b9fa-fa26a7c4df0b"/>
    <ds:schemaRef ds:uri="http://purl.org/dc/dcmitype/"/>
    <ds:schemaRef ds:uri="http://www.w3.org/XML/1998/namespace"/>
    <ds:schemaRef ds:uri="a1866f61-d0b1-4a1b-8a53-21522ac74029"/>
    <ds:schemaRef ds:uri="89e90bd6-7881-436f-9259-d1038e936fe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CED690D-3141-4AA0-A733-B72A92DBE7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Direktoratet_PPTMal5</Template>
  <TotalTime>907</TotalTime>
  <Words>420</Words>
  <Application>Microsoft Office PowerPoint</Application>
  <PresentationFormat>Widescreen</PresentationFormat>
  <Paragraphs>54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5" baseType="lpstr">
      <vt:lpstr>Symbol</vt:lpstr>
      <vt:lpstr>Poppins</vt:lpstr>
      <vt:lpstr>Arial</vt:lpstr>
      <vt:lpstr>Calibri</vt:lpstr>
      <vt:lpstr>Poppins Medium</vt:lpstr>
      <vt:lpstr>Source Sans Pro</vt:lpstr>
      <vt:lpstr>Poppins SemiBold</vt:lpstr>
      <vt:lpstr>Poppins Bold</vt:lpstr>
      <vt:lpstr>Office-tema</vt:lpstr>
      <vt:lpstr>I denne presentasjonen finner du forslag til ulike refleksjonsoppgaver du bruke i en kompetansehevingsprosess innenfor kompetanseområdet Veiledningsprosesser og relasjoner.    Forslagene er ment som inspirasjon.   Du kan ta utgangspunkt i oppgavene og endre og tilpasse, slik at det passer deg. 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Kenneth Eeg Lund</dc:creator>
  <cp:lastModifiedBy>Marianne Almbakk</cp:lastModifiedBy>
  <cp:revision>4</cp:revision>
  <dcterms:created xsi:type="dcterms:W3CDTF">2021-06-28T15:23:28Z</dcterms:created>
  <dcterms:modified xsi:type="dcterms:W3CDTF">2024-01-31T17:29:24Z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0x010100C6E159E1240FAB419F08E72AD4C8706A</vt:lpwstr>
  </property>
  <property fmtid="{D5CDD505-2E9C-101B-9397-08002B2CF9AE}" pid="3" name="MSIP_Label_e96e116a-ae70-4e3d-be7e-d31ac0727b31_Enabled">
    <vt:lpwstr>true</vt:lpwstr>
  </property>
  <property fmtid="{D5CDD505-2E9C-101B-9397-08002B2CF9AE}" pid="4" name="MSIP_Label_e96e116a-ae70-4e3d-be7e-d31ac0727b31_SetDate">
    <vt:lpwstr>2021-06-28T17:00:56Z</vt:lpwstr>
  </property>
  <property fmtid="{D5CDD505-2E9C-101B-9397-08002B2CF9AE}" pid="5" name="MSIP_Label_e96e116a-ae70-4e3d-be7e-d31ac0727b31_Method">
    <vt:lpwstr>Privileged</vt:lpwstr>
  </property>
  <property fmtid="{D5CDD505-2E9C-101B-9397-08002B2CF9AE}" pid="6" name="MSIP_Label_e96e116a-ae70-4e3d-be7e-d31ac0727b31_Name">
    <vt:lpwstr>Åpen</vt:lpwstr>
  </property>
  <property fmtid="{D5CDD505-2E9C-101B-9397-08002B2CF9AE}" pid="7" name="MSIP_Label_e96e116a-ae70-4e3d-be7e-d31ac0727b31_SiteId">
    <vt:lpwstr>e21a9bd2-dcf8-44df-83fa-aa16c3e0af23</vt:lpwstr>
  </property>
  <property fmtid="{D5CDD505-2E9C-101B-9397-08002B2CF9AE}" pid="8" name="MSIP_Label_e96e116a-ae70-4e3d-be7e-d31ac0727b31_ActionId">
    <vt:lpwstr>18ece5d3-d9b8-4867-a5a7-aba96a43a3a7</vt:lpwstr>
  </property>
  <property fmtid="{D5CDD505-2E9C-101B-9397-08002B2CF9AE}" pid="9" name="MSIP_Label_e96e116a-ae70-4e3d-be7e-d31ac0727b31_ContentBits">
    <vt:lpwstr>0</vt:lpwstr>
  </property>
  <property fmtid="{D5CDD505-2E9C-101B-9397-08002B2CF9AE}" pid="10" name="MSIP_Label_4012811f-b717-4099-a412-3cacd3519ab9_Enabled">
    <vt:lpwstr>true</vt:lpwstr>
  </property>
  <property fmtid="{D5CDD505-2E9C-101B-9397-08002B2CF9AE}" pid="11" name="MSIP_Label_4012811f-b717-4099-a412-3cacd3519ab9_SetDate">
    <vt:lpwstr>2021-08-10T14:21:03Z</vt:lpwstr>
  </property>
  <property fmtid="{D5CDD505-2E9C-101B-9397-08002B2CF9AE}" pid="12" name="MSIP_Label_4012811f-b717-4099-a412-3cacd3519ab9_Method">
    <vt:lpwstr>Privileged</vt:lpwstr>
  </property>
  <property fmtid="{D5CDD505-2E9C-101B-9397-08002B2CF9AE}" pid="13" name="MSIP_Label_4012811f-b717-4099-a412-3cacd3519ab9_Name">
    <vt:lpwstr>Åpen</vt:lpwstr>
  </property>
  <property fmtid="{D5CDD505-2E9C-101B-9397-08002B2CF9AE}" pid="14" name="MSIP_Label_4012811f-b717-4099-a412-3cacd3519ab9_SiteId">
    <vt:lpwstr>1ec46890-73f8-4a2a-9b2c-9a6611f1c922</vt:lpwstr>
  </property>
  <property fmtid="{D5CDD505-2E9C-101B-9397-08002B2CF9AE}" pid="15" name="MSIP_Label_4012811f-b717-4099-a412-3cacd3519ab9_ActionId">
    <vt:lpwstr>8b7744d5-e86d-4d98-b861-9dbca336b75f</vt:lpwstr>
  </property>
  <property fmtid="{D5CDD505-2E9C-101B-9397-08002B2CF9AE}" pid="16" name="MSIP_Label_4012811f-b717-4099-a412-3cacd3519ab9_ContentBits">
    <vt:lpwstr>0</vt:lpwstr>
  </property>
  <property fmtid="{D5CDD505-2E9C-101B-9397-08002B2CF9AE}" pid="17" name="MediaServiceImageTags">
    <vt:lpwstr/>
  </property>
</Properties>
</file>