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CEBB95-0520-45B3-8E45-A026E125481A}" v="1" dt="2023-11-22T13:13:32.1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ne Almbakk" userId="0d24840a-5b8a-4ce0-9992-b9cc1025747b" providerId="ADAL" clId="{07CEBB95-0520-45B3-8E45-A026E125481A}"/>
    <pc:docChg chg="undo custSel addSld modSld">
      <pc:chgData name="Marianne Almbakk" userId="0d24840a-5b8a-4ce0-9992-b9cc1025747b" providerId="ADAL" clId="{07CEBB95-0520-45B3-8E45-A026E125481A}" dt="2023-11-22T13:15:35.435" v="161" actId="14100"/>
      <pc:docMkLst>
        <pc:docMk/>
      </pc:docMkLst>
      <pc:sldChg chg="delSp modSp mod">
        <pc:chgData name="Marianne Almbakk" userId="0d24840a-5b8a-4ce0-9992-b9cc1025747b" providerId="ADAL" clId="{07CEBB95-0520-45B3-8E45-A026E125481A}" dt="2023-11-22T13:15:35.435" v="161" actId="14100"/>
        <pc:sldMkLst>
          <pc:docMk/>
          <pc:sldMk cId="2417388083" sldId="258"/>
        </pc:sldMkLst>
        <pc:spChg chg="mod">
          <ac:chgData name="Marianne Almbakk" userId="0d24840a-5b8a-4ce0-9992-b9cc1025747b" providerId="ADAL" clId="{07CEBB95-0520-45B3-8E45-A026E125481A}" dt="2023-11-22T13:15:35.435" v="161" actId="14100"/>
          <ac:spMkLst>
            <pc:docMk/>
            <pc:sldMk cId="2417388083" sldId="258"/>
            <ac:spMk id="6" creationId="{20C70D52-6A40-F589-9725-927272DC7C61}"/>
          </ac:spMkLst>
        </pc:spChg>
        <pc:picChg chg="mod">
          <ac:chgData name="Marianne Almbakk" userId="0d24840a-5b8a-4ce0-9992-b9cc1025747b" providerId="ADAL" clId="{07CEBB95-0520-45B3-8E45-A026E125481A}" dt="2023-11-22T13:15:27.782" v="159" actId="1076"/>
          <ac:picMkLst>
            <pc:docMk/>
            <pc:sldMk cId="2417388083" sldId="258"/>
            <ac:picMk id="4" creationId="{451F53B0-F09C-EBF9-B0DA-E83E682D2946}"/>
          </ac:picMkLst>
        </pc:picChg>
        <pc:picChg chg="del">
          <ac:chgData name="Marianne Almbakk" userId="0d24840a-5b8a-4ce0-9992-b9cc1025747b" providerId="ADAL" clId="{07CEBB95-0520-45B3-8E45-A026E125481A}" dt="2023-11-22T13:13:24.739" v="89" actId="478"/>
          <ac:picMkLst>
            <pc:docMk/>
            <pc:sldMk cId="2417388083" sldId="258"/>
            <ac:picMk id="5" creationId="{C65C9759-52C4-DDC0-4D63-BB9DCD4637D7}"/>
          </ac:picMkLst>
        </pc:picChg>
        <pc:picChg chg="mod">
          <ac:chgData name="Marianne Almbakk" userId="0d24840a-5b8a-4ce0-9992-b9cc1025747b" providerId="ADAL" clId="{07CEBB95-0520-45B3-8E45-A026E125481A}" dt="2023-11-22T13:15:29.402" v="160" actId="1076"/>
          <ac:picMkLst>
            <pc:docMk/>
            <pc:sldMk cId="2417388083" sldId="258"/>
            <ac:picMk id="9" creationId="{68E1DBCD-BEAA-AE51-18B0-DE2663BE2AA1}"/>
          </ac:picMkLst>
        </pc:picChg>
      </pc:sldChg>
      <pc:sldChg chg="addSp delSp modSp new mod setBg">
        <pc:chgData name="Marianne Almbakk" userId="0d24840a-5b8a-4ce0-9992-b9cc1025747b" providerId="ADAL" clId="{07CEBB95-0520-45B3-8E45-A026E125481A}" dt="2023-11-22T13:14:57.704" v="156" actId="20577"/>
        <pc:sldMkLst>
          <pc:docMk/>
          <pc:sldMk cId="158045283" sldId="259"/>
        </pc:sldMkLst>
        <pc:spChg chg="mod">
          <ac:chgData name="Marianne Almbakk" userId="0d24840a-5b8a-4ce0-9992-b9cc1025747b" providerId="ADAL" clId="{07CEBB95-0520-45B3-8E45-A026E125481A}" dt="2023-11-22T13:14:07.958" v="97" actId="26606"/>
          <ac:spMkLst>
            <pc:docMk/>
            <pc:sldMk cId="158045283" sldId="259"/>
            <ac:spMk id="2" creationId="{01712BDD-A5DA-83FE-2F12-DEAD632B0AB8}"/>
          </ac:spMkLst>
        </pc:spChg>
        <pc:spChg chg="mod">
          <ac:chgData name="Marianne Almbakk" userId="0d24840a-5b8a-4ce0-9992-b9cc1025747b" providerId="ADAL" clId="{07CEBB95-0520-45B3-8E45-A026E125481A}" dt="2023-11-22T13:14:57.704" v="156" actId="20577"/>
          <ac:spMkLst>
            <pc:docMk/>
            <pc:sldMk cId="158045283" sldId="259"/>
            <ac:spMk id="3" creationId="{4D740B8D-4E8E-1885-2139-310C1AE2C6B0}"/>
          </ac:spMkLst>
        </pc:spChg>
        <pc:spChg chg="add del">
          <ac:chgData name="Marianne Almbakk" userId="0d24840a-5b8a-4ce0-9992-b9cc1025747b" providerId="ADAL" clId="{07CEBB95-0520-45B3-8E45-A026E125481A}" dt="2023-11-22T13:14:07.958" v="97" actId="26606"/>
          <ac:spMkLst>
            <pc:docMk/>
            <pc:sldMk cId="158045283" sldId="259"/>
            <ac:spMk id="9" creationId="{7FF47CB7-972F-479F-A36D-9E72D26EC8DA}"/>
          </ac:spMkLst>
        </pc:spChg>
        <pc:spChg chg="add del">
          <ac:chgData name="Marianne Almbakk" userId="0d24840a-5b8a-4ce0-9992-b9cc1025747b" providerId="ADAL" clId="{07CEBB95-0520-45B3-8E45-A026E125481A}" dt="2023-11-22T13:14:07.958" v="97" actId="26606"/>
          <ac:spMkLst>
            <pc:docMk/>
            <pc:sldMk cId="158045283" sldId="259"/>
            <ac:spMk id="11" creationId="{0D153B68-5844-490D-8E67-F616D6D721CA}"/>
          </ac:spMkLst>
        </pc:spChg>
        <pc:spChg chg="add del">
          <ac:chgData name="Marianne Almbakk" userId="0d24840a-5b8a-4ce0-9992-b9cc1025747b" providerId="ADAL" clId="{07CEBB95-0520-45B3-8E45-A026E125481A}" dt="2023-11-22T13:14:07.958" v="97" actId="26606"/>
          <ac:spMkLst>
            <pc:docMk/>
            <pc:sldMk cId="158045283" sldId="259"/>
            <ac:spMk id="13" creationId="{9A0D773F-7A7D-4DBB-9DEA-86BB8B8F4BC8}"/>
          </ac:spMkLst>
        </pc:spChg>
        <pc:picChg chg="add mod">
          <ac:chgData name="Marianne Almbakk" userId="0d24840a-5b8a-4ce0-9992-b9cc1025747b" providerId="ADAL" clId="{07CEBB95-0520-45B3-8E45-A026E125481A}" dt="2023-11-22T13:14:07.958" v="97" actId="26606"/>
          <ac:picMkLst>
            <pc:docMk/>
            <pc:sldMk cId="158045283" sldId="259"/>
            <ac:picMk id="4" creationId="{416D68EA-FABD-C25C-364D-5C87B20D729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768E157-BF67-FDCC-4D65-03E820938A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83F5299-B7B6-295A-F3AB-48A4EAF5BD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BDA9FCA-4C52-0A5D-0749-6B7006953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E98C-F378-43D0-80FA-6EC109BC4041}" type="datetimeFigureOut">
              <a:rPr lang="nb-NO" smtClean="0"/>
              <a:t>22.11.2023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B2C2CF6-19D0-BC02-52CA-1C96BF6B9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D3241B5-ED5F-DAAA-4D73-8E9A87B9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074F3-BE8D-467C-8D86-D4EFAB770DE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4810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2C088A4-EBC8-5A61-FFE3-F667A6B86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A1FC25B-9B21-99AF-25F9-D5F43FAC43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E85090A-5E7D-503D-059C-73F2DF7B0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E98C-F378-43D0-80FA-6EC109BC4041}" type="datetimeFigureOut">
              <a:rPr lang="nb-NO" smtClean="0"/>
              <a:t>22.11.2023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D46A980-01CD-BE5C-D9F3-0FF662371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63FC88B-FAA0-92E9-7234-BF32BC3FF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074F3-BE8D-467C-8D86-D4EFAB770DE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2537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81F18CCE-BBC7-54D4-3ABC-B1FA9597D2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A2ED8B73-0D56-D1A8-97E4-BBAF19033A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BF13622-A067-66CF-D0A8-C65260C56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E98C-F378-43D0-80FA-6EC109BC4041}" type="datetimeFigureOut">
              <a:rPr lang="nb-NO" smtClean="0"/>
              <a:t>22.11.2023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5988739-D961-EA8A-47D8-A756260E3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5143F78-F12B-49BF-DC74-20AFDB271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074F3-BE8D-467C-8D86-D4EFAB770DE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4826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76AACD1-AAD0-21E8-F86B-029A0EA66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9AD3271-7785-E192-6DDA-581DBA041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B48C57D-CCD2-C494-D120-0FCB42163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E98C-F378-43D0-80FA-6EC109BC4041}" type="datetimeFigureOut">
              <a:rPr lang="nb-NO" smtClean="0"/>
              <a:t>22.11.2023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4A5FF2E-3F55-B559-6796-A695849FC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A045BA3-52BD-2F8C-EA16-996FCFD0B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074F3-BE8D-467C-8D86-D4EFAB770DE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3168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C2528A0-005B-263A-7290-E5595F388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72E077F-5C49-E47A-BE18-815C29F8AF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1B0F273-4572-DF10-C38D-5E0EC2733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E98C-F378-43D0-80FA-6EC109BC4041}" type="datetimeFigureOut">
              <a:rPr lang="nb-NO" smtClean="0"/>
              <a:t>22.11.2023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90C2A58-403E-FC90-FCBC-B68DECBAC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1DF9A3F-F855-3CD3-9C4C-13FD223C6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074F3-BE8D-467C-8D86-D4EFAB770DE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30845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8779B4A-9C14-27AC-11E5-2ED4D8388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0E38216-AF3E-C3EB-EF79-A16749C759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F170560-5452-3BE8-8783-5F519FFA5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8111580-C3DF-6A28-F317-DF2A0FBB1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E98C-F378-43D0-80FA-6EC109BC4041}" type="datetimeFigureOut">
              <a:rPr lang="nb-NO" smtClean="0"/>
              <a:t>22.11.2023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EB1034C-2187-8137-272A-E413CC64F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F5C55C7-3CD7-1E5C-743A-320B9B85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074F3-BE8D-467C-8D86-D4EFAB770DE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139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FBB96CB-6FFC-2913-F3E3-F06F7331D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9AE3A63-F9CF-D586-036D-62AA3BB398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A12674C-7C22-6256-9A05-48DDFB4B7C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675BC381-3772-3187-F938-93A573041D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4F71F229-63AF-7DAC-23FE-8FC72A644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538CC39C-300C-38A8-04B8-F31228505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E98C-F378-43D0-80FA-6EC109BC4041}" type="datetimeFigureOut">
              <a:rPr lang="nb-NO" smtClean="0"/>
              <a:t>22.11.2023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B9226B94-BF68-6053-0F44-12F3CA96B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E02DC23A-A0AB-50CB-91AE-A8DBD12DE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074F3-BE8D-467C-8D86-D4EFAB770DE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9395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9A4817A-09CA-D908-5FE3-0C2736760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7A808E32-E93D-DD0D-18AB-493899F42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E98C-F378-43D0-80FA-6EC109BC4041}" type="datetimeFigureOut">
              <a:rPr lang="nb-NO" smtClean="0"/>
              <a:t>22.11.2023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D9B70E1-E605-A267-B608-FD78848AD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BBDB01C-D702-661E-3376-19E382F9A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074F3-BE8D-467C-8D86-D4EFAB770DE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6743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4A37B9F0-3E5B-4165-A115-4BB73B972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E98C-F378-43D0-80FA-6EC109BC4041}" type="datetimeFigureOut">
              <a:rPr lang="nb-NO" smtClean="0"/>
              <a:t>22.11.2023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F6618E0B-22CA-43C2-CB44-DF4D64CDD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BCA3F7A3-6726-2D68-E305-94A7C09EF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074F3-BE8D-467C-8D86-D4EFAB770DE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2146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8132B65-AAE6-2713-4F05-92F650826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1AFE9EE-6BBC-4DD7-476A-FEB7C455D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4280E81-CA93-F473-7F15-E0EB9C7FBF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F04EE92-F0E4-BFE7-0F7B-79C051443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E98C-F378-43D0-80FA-6EC109BC4041}" type="datetimeFigureOut">
              <a:rPr lang="nb-NO" smtClean="0"/>
              <a:t>22.11.2023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EF5FC74-BFD7-E427-5836-41290AF4C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666DDD3-8937-3EB0-63CD-39CBDEC88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074F3-BE8D-467C-8D86-D4EFAB770DE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812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1E3BDE3-9A32-DF51-8607-076722FA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B5F4AFD8-FEC9-0998-A8E0-8EE4788E91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B7301489-863E-2CF0-57C6-5C8CD6DA56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5969B71-C046-3B69-E6B0-25BB29D6F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E98C-F378-43D0-80FA-6EC109BC4041}" type="datetimeFigureOut">
              <a:rPr lang="nb-NO" smtClean="0"/>
              <a:t>22.11.2023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5435895-0FA0-C7AB-A04F-1695AE333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9EDCBB8-60F0-17E3-CED3-5C46669A5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074F3-BE8D-467C-8D86-D4EFAB770DE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45611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AACB1537-9E8D-90D3-747E-6355532C5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C85C2A4-922E-FA15-2E3D-66C4A9B76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B841F6A-466B-B4DD-F2BD-4CA2B98C11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9E98C-F378-43D0-80FA-6EC109BC4041}" type="datetimeFigureOut">
              <a:rPr lang="nb-NO" smtClean="0"/>
              <a:t>22.11.2023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D1B465F-3415-811A-4CDF-9CDBDE86BB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9151EEF-9BB9-3F95-9148-5E4E06EA5A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074F3-BE8D-467C-8D86-D4EFAB770DE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146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Sylinder 5">
            <a:extLst>
              <a:ext uri="{FF2B5EF4-FFF2-40B4-BE49-F238E27FC236}">
                <a16:creationId xmlns:a16="http://schemas.microsoft.com/office/drawing/2014/main" id="{20C70D52-6A40-F589-9725-927272DC7C61}"/>
              </a:ext>
            </a:extLst>
          </p:cNvPr>
          <p:cNvSpPr txBox="1"/>
          <p:nvPr/>
        </p:nvSpPr>
        <p:spPr>
          <a:xfrm>
            <a:off x="615821" y="2939143"/>
            <a:ext cx="64492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Kartlegg din kontekst for karrierelæring</a:t>
            </a:r>
            <a:endParaRPr lang="nb-NO" sz="28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nb-NO" sz="28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4" name="Bilde 3" descr="Et bilde som inneholder tekst, skjermbilde, Grafikk, Font&#10;&#10;Automatisk generert beskrivelse">
            <a:extLst>
              <a:ext uri="{FF2B5EF4-FFF2-40B4-BE49-F238E27FC236}">
                <a16:creationId xmlns:a16="http://schemas.microsoft.com/office/drawing/2014/main" id="{451F53B0-F09C-EBF9-B0DA-E83E682D29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6726" y="68424"/>
            <a:ext cx="2298959" cy="1066802"/>
          </a:xfrm>
          <a:prstGeom prst="rect">
            <a:avLst/>
          </a:prstGeom>
        </p:spPr>
      </p:pic>
      <p:pic>
        <p:nvPicPr>
          <p:cNvPr id="9" name="Bilde 8" descr="Et bilde som inneholder Grafikk, design&#10;&#10;Automatisk generert beskrivelse">
            <a:extLst>
              <a:ext uri="{FF2B5EF4-FFF2-40B4-BE49-F238E27FC236}">
                <a16:creationId xmlns:a16="http://schemas.microsoft.com/office/drawing/2014/main" id="{68E1DBCD-BEAA-AE51-18B0-DE2663BE2A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315" y="767037"/>
            <a:ext cx="6323136" cy="1066803"/>
          </a:xfrm>
          <a:prstGeom prst="rect">
            <a:avLst/>
          </a:prstGeom>
        </p:spPr>
      </p:pic>
      <p:pic>
        <p:nvPicPr>
          <p:cNvPr id="11" name="Bilde 10" descr="Et bilde som inneholder Grafikk, Fargerikt, sirkel, symbol&#10;&#10;Automatisk generert beskrivelse">
            <a:extLst>
              <a:ext uri="{FF2B5EF4-FFF2-40B4-BE49-F238E27FC236}">
                <a16:creationId xmlns:a16="http://schemas.microsoft.com/office/drawing/2014/main" id="{995787DF-21ED-8AA0-9F21-6DC41F465C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412" y="3060041"/>
            <a:ext cx="3566629" cy="3394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388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1712BDD-A5DA-83FE-2F12-DEAD632B0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Kartleggingsspørsmål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D740B8D-4E8E-1885-2139-310C1AE2C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l" rtl="0" fontAlgn="base">
              <a:buFont typeface="+mj-lt"/>
              <a:buAutoNum type="arabicPeriod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Hva er din kontekst? </a:t>
            </a:r>
          </a:p>
          <a:p>
            <a:pPr marL="342900" indent="-342900" algn="l" rtl="0" fontAlgn="base">
              <a:buFont typeface="+mj-lt"/>
              <a:buAutoNum type="arabicPeriod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Hvilke muligheter gir den? </a:t>
            </a:r>
          </a:p>
          <a:p>
            <a:pPr marL="342900" indent="-342900" algn="l" rtl="0" fontAlgn="base">
              <a:buFont typeface="+mj-lt"/>
              <a:buAutoNum type="arabicPeriod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Hvilke begrensninger gir deg? </a:t>
            </a:r>
          </a:p>
          <a:p>
            <a:pPr marL="342900" indent="-342900" algn="l" rtl="0" fontAlgn="base">
              <a:buFont typeface="+mj-lt"/>
              <a:buAutoNum type="arabicPeriod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Hva kan du gjøre for å fjerne uønskede begrensninger? </a:t>
            </a:r>
          </a:p>
          <a:p>
            <a:pPr marL="342900" indent="-342900" algn="l" rtl="0" fontAlgn="base">
              <a:buFont typeface="+mj-lt"/>
              <a:buAutoNum type="arabicPeriod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Hva er ditt format? (lang/kort, fysisk/digital - Muligheter og begrensninger? </a:t>
            </a:r>
          </a:p>
          <a:p>
            <a:pPr marL="342900" indent="-342900" algn="l" rtl="0" fontAlgn="base">
              <a:buFont typeface="+mj-lt"/>
              <a:buAutoNum type="arabicPeriod"/>
            </a:pPr>
            <a:r>
              <a:rPr lang="nb-NO" sz="1800" dirty="0">
                <a:solidFill>
                  <a:srgbClr val="000000"/>
                </a:solidFill>
                <a:latin typeface="Calibri" panose="020F0502020204030204" pitchFamily="34" charset="0"/>
              </a:rPr>
              <a:t>Hvilket r</a:t>
            </a: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om har du til å endre format, utvikle det, jobbe mer integrert/</a:t>
            </a:r>
            <a:r>
              <a:rPr lang="nb-NO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blended</a:t>
            </a: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?  </a:t>
            </a:r>
          </a:p>
          <a:p>
            <a:pPr marL="342900" indent="-342900" algn="l" rtl="0" fontAlgn="base">
              <a:buFont typeface="+mj-lt"/>
              <a:buAutoNum type="arabicPeriod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Er karrierelæringen påvirket av lover, regelverk? Legger de på noen måte begrensninger på hvordan du/dere kan jobbe? </a:t>
            </a:r>
          </a:p>
          <a:p>
            <a:pPr marL="342900" indent="-342900" algn="l" rtl="0" fontAlgn="base">
              <a:buFont typeface="+mj-lt"/>
              <a:buAutoNum type="arabicPeriod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Har du og dere tilstrekkelig kompetanse knyttet til karrierekompetanse og karrierelæring? </a:t>
            </a:r>
          </a:p>
          <a:p>
            <a:pPr marL="342900" indent="-342900" algn="l" rtl="0" fontAlgn="base">
              <a:buFont typeface="+mj-lt"/>
              <a:buAutoNum type="arabicPeriod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Forstår lederen din hva karrierekompetanse og karrierelæring er? Hvis ikke, hvordan bidra til det? </a:t>
            </a:r>
          </a:p>
          <a:p>
            <a:endParaRPr lang="nb-NO" dirty="0"/>
          </a:p>
        </p:txBody>
      </p:sp>
      <p:pic>
        <p:nvPicPr>
          <p:cNvPr id="4" name="Bilde 3" descr="Et bilde som inneholder tekst, skjermbilde, Grafikk, Font&#10;&#10;Automatisk generert beskrivelse">
            <a:extLst>
              <a:ext uri="{FF2B5EF4-FFF2-40B4-BE49-F238E27FC236}">
                <a16:creationId xmlns:a16="http://schemas.microsoft.com/office/drawing/2014/main" id="{416D68EA-FABD-C25C-364D-5C87B20D72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511" y="5498840"/>
            <a:ext cx="2298959" cy="1066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45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118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Source Sans Pro</vt:lpstr>
      <vt:lpstr>Office-tema</vt:lpstr>
      <vt:lpstr>PowerPoint-presentasjon</vt:lpstr>
      <vt:lpstr>Kartleggingsspørsmål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Marianne Almbakk</dc:creator>
  <cp:lastModifiedBy>Marianne Almbakk</cp:lastModifiedBy>
  <cp:revision>4</cp:revision>
  <dcterms:created xsi:type="dcterms:W3CDTF">2023-10-18T11:50:33Z</dcterms:created>
  <dcterms:modified xsi:type="dcterms:W3CDTF">2023-11-22T13:15:36Z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012811f-b717-4099-a412-3cacd3519ab9_Enabled">
    <vt:lpwstr>true</vt:lpwstr>
  </property>
  <property fmtid="{D5CDD505-2E9C-101B-9397-08002B2CF9AE}" pid="3" name="MSIP_Label_4012811f-b717-4099-a412-3cacd3519ab9_SetDate">
    <vt:lpwstr>2023-10-18T11:55:07Z</vt:lpwstr>
  </property>
  <property fmtid="{D5CDD505-2E9C-101B-9397-08002B2CF9AE}" pid="4" name="MSIP_Label_4012811f-b717-4099-a412-3cacd3519ab9_Method">
    <vt:lpwstr>Privileged</vt:lpwstr>
  </property>
  <property fmtid="{D5CDD505-2E9C-101B-9397-08002B2CF9AE}" pid="5" name="MSIP_Label_4012811f-b717-4099-a412-3cacd3519ab9_Name">
    <vt:lpwstr>Åpen</vt:lpwstr>
  </property>
  <property fmtid="{D5CDD505-2E9C-101B-9397-08002B2CF9AE}" pid="6" name="MSIP_Label_4012811f-b717-4099-a412-3cacd3519ab9_SiteId">
    <vt:lpwstr>1ec46890-73f8-4a2a-9b2c-9a6611f1c922</vt:lpwstr>
  </property>
  <property fmtid="{D5CDD505-2E9C-101B-9397-08002B2CF9AE}" pid="7" name="MSIP_Label_4012811f-b717-4099-a412-3cacd3519ab9_ActionId">
    <vt:lpwstr>b1fc9542-9bcf-4060-8759-cc1e6b4172f3</vt:lpwstr>
  </property>
  <property fmtid="{D5CDD505-2E9C-101B-9397-08002B2CF9AE}" pid="8" name="MSIP_Label_4012811f-b717-4099-a412-3cacd3519ab9_ContentBits">
    <vt:lpwstr>0</vt:lpwstr>
  </property>
</Properties>
</file>