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2"/>
  </p:notesMasterIdLst>
  <p:handoutMasterIdLst>
    <p:handoutMasterId r:id="rId13"/>
  </p:handoutMasterIdLst>
  <p:sldIdLst>
    <p:sldId id="258" r:id="rId5"/>
    <p:sldId id="418" r:id="rId6"/>
    <p:sldId id="413" r:id="rId7"/>
    <p:sldId id="414" r:id="rId8"/>
    <p:sldId id="415" r:id="rId9"/>
    <p:sldId id="416" r:id="rId10"/>
    <p:sldId id="417" r:id="rId11"/>
  </p:sldIdLst>
  <p:sldSz cx="12192000" cy="6858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0"/>
    <a:srgbClr val="0F1F96"/>
    <a:srgbClr val="8890CF"/>
    <a:srgbClr val="FFD662"/>
    <a:srgbClr val="FFFFFF"/>
    <a:srgbClr val="D9D9D9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D6386-300F-4589-9391-D7FBFEF3346D}" v="21" dt="2024-02-07T07:32:42.097"/>
    <p1510:client id="{98F0A09F-C548-DCFC-AD85-1D47B4A90FD7}" v="12" dt="2024-02-07T07:39:59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Eilen Bakke" userId="cbcf326d-e110-4600-a71b-1a017bd361dd" providerId="ADAL" clId="{19015B6F-4CA4-4DC7-8DED-FCA7682997DD}"/>
    <pc:docChg chg="undo custSel addSld delSld modSld sldOrd">
      <pc:chgData name="Gry Eilen Bakke" userId="cbcf326d-e110-4600-a71b-1a017bd361dd" providerId="ADAL" clId="{19015B6F-4CA4-4DC7-8DED-FCA7682997DD}" dt="2024-02-01T13:59:03.308" v="1305" actId="1076"/>
      <pc:docMkLst>
        <pc:docMk/>
      </pc:docMkLst>
      <pc:sldChg chg="modSp mod">
        <pc:chgData name="Gry Eilen Bakke" userId="cbcf326d-e110-4600-a71b-1a017bd361dd" providerId="ADAL" clId="{19015B6F-4CA4-4DC7-8DED-FCA7682997DD}" dt="2024-02-01T13:40:13.474" v="1273" actId="1076"/>
        <pc:sldMkLst>
          <pc:docMk/>
          <pc:sldMk cId="483876647" sldId="258"/>
        </pc:sldMkLst>
        <pc:spChg chg="mod">
          <ac:chgData name="Gry Eilen Bakke" userId="cbcf326d-e110-4600-a71b-1a017bd361dd" providerId="ADAL" clId="{19015B6F-4CA4-4DC7-8DED-FCA7682997DD}" dt="2024-01-31T15:15:21.400" v="182" actId="1076"/>
          <ac:spMkLst>
            <pc:docMk/>
            <pc:sldMk cId="483876647" sldId="258"/>
            <ac:spMk id="2" creationId="{4BDECF54-C572-8FA3-A82B-6D6C8735EDD3}"/>
          </ac:spMkLst>
        </pc:spChg>
        <pc:spChg chg="mod">
          <ac:chgData name="Gry Eilen Bakke" userId="cbcf326d-e110-4600-a71b-1a017bd361dd" providerId="ADAL" clId="{19015B6F-4CA4-4DC7-8DED-FCA7682997DD}" dt="2024-02-01T13:40:13.474" v="1273" actId="1076"/>
          <ac:spMkLst>
            <pc:docMk/>
            <pc:sldMk cId="483876647" sldId="258"/>
            <ac:spMk id="5" creationId="{4B5A8458-3A92-E856-508A-9692BEA610BA}"/>
          </ac:spMkLst>
        </pc:spChg>
        <pc:picChg chg="mod">
          <ac:chgData name="Gry Eilen Bakke" userId="cbcf326d-e110-4600-a71b-1a017bd361dd" providerId="ADAL" clId="{19015B6F-4CA4-4DC7-8DED-FCA7682997DD}" dt="2024-01-31T15:15:14.401" v="181" actId="1076"/>
          <ac:picMkLst>
            <pc:docMk/>
            <pc:sldMk cId="483876647" sldId="258"/>
            <ac:picMk id="10" creationId="{E47E0535-25AB-5D56-E76A-D16D70CE3CE7}"/>
          </ac:picMkLst>
        </pc:picChg>
      </pc:sldChg>
      <pc:sldChg chg="addSp modSp mod">
        <pc:chgData name="Gry Eilen Bakke" userId="cbcf326d-e110-4600-a71b-1a017bd361dd" providerId="ADAL" clId="{19015B6F-4CA4-4DC7-8DED-FCA7682997DD}" dt="2024-02-01T13:16:28.762" v="1193" actId="20577"/>
        <pc:sldMkLst>
          <pc:docMk/>
          <pc:sldMk cId="2147125660" sldId="413"/>
        </pc:sldMkLst>
        <pc:spChg chg="add mod">
          <ac:chgData name="Gry Eilen Bakke" userId="cbcf326d-e110-4600-a71b-1a017bd361dd" providerId="ADAL" clId="{19015B6F-4CA4-4DC7-8DED-FCA7682997DD}" dt="2024-01-31T15:10:01.887" v="88"/>
          <ac:spMkLst>
            <pc:docMk/>
            <pc:sldMk cId="2147125660" sldId="413"/>
            <ac:spMk id="2" creationId="{D5444D1C-29A0-BF8E-004D-0F41C4547B67}"/>
          </ac:spMkLst>
        </pc:spChg>
        <pc:spChg chg="mod">
          <ac:chgData name="Gry Eilen Bakke" userId="cbcf326d-e110-4600-a71b-1a017bd361dd" providerId="ADAL" clId="{19015B6F-4CA4-4DC7-8DED-FCA7682997DD}" dt="2024-01-31T15:14:38.816" v="177" actId="207"/>
          <ac:spMkLst>
            <pc:docMk/>
            <pc:sldMk cId="2147125660" sldId="413"/>
            <ac:spMk id="8" creationId="{8F5EBDBA-5FB9-3857-CEB3-17DABC3BF003}"/>
          </ac:spMkLst>
        </pc:spChg>
        <pc:spChg chg="mod">
          <ac:chgData name="Gry Eilen Bakke" userId="cbcf326d-e110-4600-a71b-1a017bd361dd" providerId="ADAL" clId="{19015B6F-4CA4-4DC7-8DED-FCA7682997DD}" dt="2024-02-01T13:16:28.762" v="1193" actId="20577"/>
          <ac:spMkLst>
            <pc:docMk/>
            <pc:sldMk cId="2147125660" sldId="413"/>
            <ac:spMk id="10" creationId="{D5FE48A8-2D50-7196-313F-2E29F5F16FAE}"/>
          </ac:spMkLst>
        </pc:spChg>
        <pc:spChg chg="mod">
          <ac:chgData name="Gry Eilen Bakke" userId="cbcf326d-e110-4600-a71b-1a017bd361dd" providerId="ADAL" clId="{19015B6F-4CA4-4DC7-8DED-FCA7682997DD}" dt="2024-02-01T13:08:22.529" v="792" actId="14100"/>
          <ac:spMkLst>
            <pc:docMk/>
            <pc:sldMk cId="2147125660" sldId="413"/>
            <ac:spMk id="13" creationId="{79827EB6-C849-9B46-2B8A-EDEDA203B763}"/>
          </ac:spMkLst>
        </pc:spChg>
        <pc:picChg chg="add mod">
          <ac:chgData name="Gry Eilen Bakke" userId="cbcf326d-e110-4600-a71b-1a017bd361dd" providerId="ADAL" clId="{19015B6F-4CA4-4DC7-8DED-FCA7682997DD}" dt="2024-01-31T15:10:21.297" v="92"/>
          <ac:picMkLst>
            <pc:docMk/>
            <pc:sldMk cId="2147125660" sldId="413"/>
            <ac:picMk id="3" creationId="{A4B27933-75ED-09ED-25D0-AD7743016B9E}"/>
          </ac:picMkLst>
        </pc:picChg>
      </pc:sldChg>
      <pc:sldChg chg="addSp modSp mod">
        <pc:chgData name="Gry Eilen Bakke" userId="cbcf326d-e110-4600-a71b-1a017bd361dd" providerId="ADAL" clId="{19015B6F-4CA4-4DC7-8DED-FCA7682997DD}" dt="2024-01-31T15:14:44.866" v="178" actId="207"/>
        <pc:sldMkLst>
          <pc:docMk/>
          <pc:sldMk cId="815412388" sldId="414"/>
        </pc:sldMkLst>
        <pc:spChg chg="add mod">
          <ac:chgData name="Gry Eilen Bakke" userId="cbcf326d-e110-4600-a71b-1a017bd361dd" providerId="ADAL" clId="{19015B6F-4CA4-4DC7-8DED-FCA7682997DD}" dt="2024-01-31T15:10:06.314" v="89"/>
          <ac:spMkLst>
            <pc:docMk/>
            <pc:sldMk cId="815412388" sldId="414"/>
            <ac:spMk id="2" creationId="{2FCF02FE-3782-24E9-C4EE-98A7220DC73E}"/>
          </ac:spMkLst>
        </pc:spChg>
        <pc:spChg chg="mod">
          <ac:chgData name="Gry Eilen Bakke" userId="cbcf326d-e110-4600-a71b-1a017bd361dd" providerId="ADAL" clId="{19015B6F-4CA4-4DC7-8DED-FCA7682997DD}" dt="2024-01-31T15:14:44.866" v="178" actId="207"/>
          <ac:spMkLst>
            <pc:docMk/>
            <pc:sldMk cId="815412388" sldId="414"/>
            <ac:spMk id="8" creationId="{8F5EBDBA-5FB9-3857-CEB3-17DABC3BF003}"/>
          </ac:spMkLst>
        </pc:spChg>
        <pc:picChg chg="add mod">
          <ac:chgData name="Gry Eilen Bakke" userId="cbcf326d-e110-4600-a71b-1a017bd361dd" providerId="ADAL" clId="{19015B6F-4CA4-4DC7-8DED-FCA7682997DD}" dt="2024-01-31T15:10:24.688" v="93"/>
          <ac:picMkLst>
            <pc:docMk/>
            <pc:sldMk cId="815412388" sldId="414"/>
            <ac:picMk id="3" creationId="{39749A89-27CD-BE54-18D5-C1D35F08A4C8}"/>
          </ac:picMkLst>
        </pc:picChg>
      </pc:sldChg>
      <pc:sldChg chg="addSp modSp mod">
        <pc:chgData name="Gry Eilen Bakke" userId="cbcf326d-e110-4600-a71b-1a017bd361dd" providerId="ADAL" clId="{19015B6F-4CA4-4DC7-8DED-FCA7682997DD}" dt="2024-01-31T15:14:51.634" v="179" actId="207"/>
        <pc:sldMkLst>
          <pc:docMk/>
          <pc:sldMk cId="3877087514" sldId="415"/>
        </pc:sldMkLst>
        <pc:spChg chg="add mod">
          <ac:chgData name="Gry Eilen Bakke" userId="cbcf326d-e110-4600-a71b-1a017bd361dd" providerId="ADAL" clId="{19015B6F-4CA4-4DC7-8DED-FCA7682997DD}" dt="2024-01-31T15:10:09.674" v="90"/>
          <ac:spMkLst>
            <pc:docMk/>
            <pc:sldMk cId="3877087514" sldId="415"/>
            <ac:spMk id="2" creationId="{FBF89749-72D7-16B3-2314-86E66B93A17F}"/>
          </ac:spMkLst>
        </pc:spChg>
        <pc:spChg chg="mod">
          <ac:chgData name="Gry Eilen Bakke" userId="cbcf326d-e110-4600-a71b-1a017bd361dd" providerId="ADAL" clId="{19015B6F-4CA4-4DC7-8DED-FCA7682997DD}" dt="2024-01-31T15:14:51.634" v="179" actId="207"/>
          <ac:spMkLst>
            <pc:docMk/>
            <pc:sldMk cId="3877087514" sldId="415"/>
            <ac:spMk id="8" creationId="{8F5EBDBA-5FB9-3857-CEB3-17DABC3BF003}"/>
          </ac:spMkLst>
        </pc:spChg>
        <pc:picChg chg="add mod">
          <ac:chgData name="Gry Eilen Bakke" userId="cbcf326d-e110-4600-a71b-1a017bd361dd" providerId="ADAL" clId="{19015B6F-4CA4-4DC7-8DED-FCA7682997DD}" dt="2024-01-31T15:10:28.304" v="94"/>
          <ac:picMkLst>
            <pc:docMk/>
            <pc:sldMk cId="3877087514" sldId="415"/>
            <ac:picMk id="3" creationId="{47B597D6-0A53-6DD9-16A4-AAA0AC6F542A}"/>
          </ac:picMkLst>
        </pc:picChg>
      </pc:sldChg>
      <pc:sldChg chg="addSp modSp mod">
        <pc:chgData name="Gry Eilen Bakke" userId="cbcf326d-e110-4600-a71b-1a017bd361dd" providerId="ADAL" clId="{19015B6F-4CA4-4DC7-8DED-FCA7682997DD}" dt="2024-01-31T15:14:56.809" v="180" actId="207"/>
        <pc:sldMkLst>
          <pc:docMk/>
          <pc:sldMk cId="3322976679" sldId="416"/>
        </pc:sldMkLst>
        <pc:spChg chg="add mod">
          <ac:chgData name="Gry Eilen Bakke" userId="cbcf326d-e110-4600-a71b-1a017bd361dd" providerId="ADAL" clId="{19015B6F-4CA4-4DC7-8DED-FCA7682997DD}" dt="2024-01-31T15:10:12.927" v="91"/>
          <ac:spMkLst>
            <pc:docMk/>
            <pc:sldMk cId="3322976679" sldId="416"/>
            <ac:spMk id="2" creationId="{FD5858C7-95E2-5313-C13C-EF32F8AF9D60}"/>
          </ac:spMkLst>
        </pc:spChg>
        <pc:spChg chg="mod">
          <ac:chgData name="Gry Eilen Bakke" userId="cbcf326d-e110-4600-a71b-1a017bd361dd" providerId="ADAL" clId="{19015B6F-4CA4-4DC7-8DED-FCA7682997DD}" dt="2024-01-31T15:14:56.809" v="180" actId="207"/>
          <ac:spMkLst>
            <pc:docMk/>
            <pc:sldMk cId="3322976679" sldId="416"/>
            <ac:spMk id="8" creationId="{8F5EBDBA-5FB9-3857-CEB3-17DABC3BF003}"/>
          </ac:spMkLst>
        </pc:spChg>
        <pc:picChg chg="add mod">
          <ac:chgData name="Gry Eilen Bakke" userId="cbcf326d-e110-4600-a71b-1a017bd361dd" providerId="ADAL" clId="{19015B6F-4CA4-4DC7-8DED-FCA7682997DD}" dt="2024-01-31T15:10:33.096" v="95"/>
          <ac:picMkLst>
            <pc:docMk/>
            <pc:sldMk cId="3322976679" sldId="416"/>
            <ac:picMk id="3" creationId="{DB11E2AB-5D93-C2C2-C35E-DD450866F6D0}"/>
          </ac:picMkLst>
        </pc:picChg>
      </pc:sldChg>
      <pc:sldChg chg="addSp delSp modSp mod ord">
        <pc:chgData name="Gry Eilen Bakke" userId="cbcf326d-e110-4600-a71b-1a017bd361dd" providerId="ADAL" clId="{19015B6F-4CA4-4DC7-8DED-FCA7682997DD}" dt="2024-02-01T13:59:03.308" v="1305" actId="1076"/>
        <pc:sldMkLst>
          <pc:docMk/>
          <pc:sldMk cId="260998121" sldId="417"/>
        </pc:sldMkLst>
        <pc:spChg chg="mod">
          <ac:chgData name="Gry Eilen Bakke" userId="cbcf326d-e110-4600-a71b-1a017bd361dd" providerId="ADAL" clId="{19015B6F-4CA4-4DC7-8DED-FCA7682997DD}" dt="2024-02-01T13:56:14.188" v="1295" actId="20577"/>
          <ac:spMkLst>
            <pc:docMk/>
            <pc:sldMk cId="260998121" sldId="417"/>
            <ac:spMk id="3" creationId="{88F7596E-DD97-50AD-80A0-B9F3E2A6F7A5}"/>
          </ac:spMkLst>
        </pc:spChg>
        <pc:spChg chg="add mod">
          <ac:chgData name="Gry Eilen Bakke" userId="cbcf326d-e110-4600-a71b-1a017bd361dd" providerId="ADAL" clId="{19015B6F-4CA4-4DC7-8DED-FCA7682997DD}" dt="2024-01-31T12:28:22.742" v="86" actId="20577"/>
          <ac:spMkLst>
            <pc:docMk/>
            <pc:sldMk cId="260998121" sldId="417"/>
            <ac:spMk id="4" creationId="{87F4D698-5AED-2D84-AE94-6B5EFA9FBFF9}"/>
          </ac:spMkLst>
        </pc:spChg>
        <pc:spChg chg="mod">
          <ac:chgData name="Gry Eilen Bakke" userId="cbcf326d-e110-4600-a71b-1a017bd361dd" providerId="ADAL" clId="{19015B6F-4CA4-4DC7-8DED-FCA7682997DD}" dt="2024-02-01T13:10:04.686" v="819" actId="255"/>
          <ac:spMkLst>
            <pc:docMk/>
            <pc:sldMk cId="260998121" sldId="417"/>
            <ac:spMk id="8" creationId="{8F5EBDBA-5FB9-3857-CEB3-17DABC3BF003}"/>
          </ac:spMkLst>
        </pc:spChg>
        <pc:spChg chg="mod">
          <ac:chgData name="Gry Eilen Bakke" userId="cbcf326d-e110-4600-a71b-1a017bd361dd" providerId="ADAL" clId="{19015B6F-4CA4-4DC7-8DED-FCA7682997DD}" dt="2024-02-01T13:42:39.564" v="1277" actId="115"/>
          <ac:spMkLst>
            <pc:docMk/>
            <pc:sldMk cId="260998121" sldId="417"/>
            <ac:spMk id="10" creationId="{D5FE48A8-2D50-7196-313F-2E29F5F16FAE}"/>
          </ac:spMkLst>
        </pc:spChg>
        <pc:picChg chg="del">
          <ac:chgData name="Gry Eilen Bakke" userId="cbcf326d-e110-4600-a71b-1a017bd361dd" providerId="ADAL" clId="{19015B6F-4CA4-4DC7-8DED-FCA7682997DD}" dt="2024-02-01T13:43:15.298" v="1278" actId="478"/>
          <ac:picMkLst>
            <pc:docMk/>
            <pc:sldMk cId="260998121" sldId="417"/>
            <ac:picMk id="2" creationId="{E6C70D37-CEFD-B79A-78E2-7FF192B6C39C}"/>
          </ac:picMkLst>
        </pc:picChg>
        <pc:picChg chg="add del mod">
          <ac:chgData name="Gry Eilen Bakke" userId="cbcf326d-e110-4600-a71b-1a017bd361dd" providerId="ADAL" clId="{19015B6F-4CA4-4DC7-8DED-FCA7682997DD}" dt="2024-01-31T12:27:36.999" v="73" actId="478"/>
          <ac:picMkLst>
            <pc:docMk/>
            <pc:sldMk cId="260998121" sldId="417"/>
            <ac:picMk id="5" creationId="{92809A58-C64E-6489-088B-54070C942EB6}"/>
          </ac:picMkLst>
        </pc:picChg>
        <pc:picChg chg="add mod">
          <ac:chgData name="Gry Eilen Bakke" userId="cbcf326d-e110-4600-a71b-1a017bd361dd" providerId="ADAL" clId="{19015B6F-4CA4-4DC7-8DED-FCA7682997DD}" dt="2024-02-01T13:59:03.308" v="1305" actId="1076"/>
          <ac:picMkLst>
            <pc:docMk/>
            <pc:sldMk cId="260998121" sldId="417"/>
            <ac:picMk id="5" creationId="{F9631208-6CC1-FC8E-A0D1-B776D5281597}"/>
          </ac:picMkLst>
        </pc:picChg>
        <pc:picChg chg="add mod ord">
          <ac:chgData name="Gry Eilen Bakke" userId="cbcf326d-e110-4600-a71b-1a017bd361dd" providerId="ADAL" clId="{19015B6F-4CA4-4DC7-8DED-FCA7682997DD}" dt="2024-01-31T12:28:26.910" v="87" actId="1076"/>
          <ac:picMkLst>
            <pc:docMk/>
            <pc:sldMk cId="260998121" sldId="417"/>
            <ac:picMk id="6" creationId="{B37E241F-C199-A06F-4815-A3C793B69002}"/>
          </ac:picMkLst>
        </pc:picChg>
        <pc:picChg chg="add del mod">
          <ac:chgData name="Gry Eilen Bakke" userId="cbcf326d-e110-4600-a71b-1a017bd361dd" providerId="ADAL" clId="{19015B6F-4CA4-4DC7-8DED-FCA7682997DD}" dt="2024-02-01T13:54:48.354" v="1282" actId="478"/>
          <ac:picMkLst>
            <pc:docMk/>
            <pc:sldMk cId="260998121" sldId="417"/>
            <ac:picMk id="9" creationId="{F7A18793-4B89-CAA6-377F-BB1820F82310}"/>
          </ac:picMkLst>
        </pc:picChg>
        <pc:picChg chg="add del mod">
          <ac:chgData name="Gry Eilen Bakke" userId="cbcf326d-e110-4600-a71b-1a017bd361dd" providerId="ADAL" clId="{19015B6F-4CA4-4DC7-8DED-FCA7682997DD}" dt="2024-02-01T13:58:37.578" v="1296" actId="478"/>
          <ac:picMkLst>
            <pc:docMk/>
            <pc:sldMk cId="260998121" sldId="417"/>
            <ac:picMk id="12" creationId="{3A74A96C-1622-DD2B-969D-A9E53F41F1BB}"/>
          </ac:picMkLst>
        </pc:picChg>
      </pc:sldChg>
      <pc:sldChg chg="addSp modSp add del mod">
        <pc:chgData name="Gry Eilen Bakke" userId="cbcf326d-e110-4600-a71b-1a017bd361dd" providerId="ADAL" clId="{19015B6F-4CA4-4DC7-8DED-FCA7682997DD}" dt="2024-01-31T12:02:25.663" v="60" actId="47"/>
        <pc:sldMkLst>
          <pc:docMk/>
          <pc:sldMk cId="1425306547" sldId="418"/>
        </pc:sldMkLst>
        <pc:spChg chg="add mod">
          <ac:chgData name="Gry Eilen Bakke" userId="cbcf326d-e110-4600-a71b-1a017bd361dd" providerId="ADAL" clId="{19015B6F-4CA4-4DC7-8DED-FCA7682997DD}" dt="2024-01-31T12:00:57.847" v="42" actId="20577"/>
          <ac:spMkLst>
            <pc:docMk/>
            <pc:sldMk cId="1425306547" sldId="418"/>
            <ac:spMk id="2" creationId="{969CE96D-5DF6-1BE3-8C96-675319720805}"/>
          </ac:spMkLst>
        </pc:spChg>
        <pc:spChg chg="mod">
          <ac:chgData name="Gry Eilen Bakke" userId="cbcf326d-e110-4600-a71b-1a017bd361dd" providerId="ADAL" clId="{19015B6F-4CA4-4DC7-8DED-FCA7682997DD}" dt="2024-01-31T11:58:08.670" v="30" actId="14100"/>
          <ac:spMkLst>
            <pc:docMk/>
            <pc:sldMk cId="1425306547" sldId="418"/>
            <ac:spMk id="8" creationId="{8F5EBDBA-5FB9-3857-CEB3-17DABC3BF003}"/>
          </ac:spMkLst>
        </pc:spChg>
        <pc:spChg chg="mod">
          <ac:chgData name="Gry Eilen Bakke" userId="cbcf326d-e110-4600-a71b-1a017bd361dd" providerId="ADAL" clId="{19015B6F-4CA4-4DC7-8DED-FCA7682997DD}" dt="2024-01-31T11:57:45.833" v="26" actId="20577"/>
          <ac:spMkLst>
            <pc:docMk/>
            <pc:sldMk cId="1425306547" sldId="418"/>
            <ac:spMk id="10" creationId="{D5FE48A8-2D50-7196-313F-2E29F5F16FAE}"/>
          </ac:spMkLst>
        </pc:spChg>
      </pc:sldChg>
      <pc:sldChg chg="modSp del mod">
        <pc:chgData name="Gry Eilen Bakke" userId="cbcf326d-e110-4600-a71b-1a017bd361dd" providerId="ADAL" clId="{19015B6F-4CA4-4DC7-8DED-FCA7682997DD}" dt="2024-01-31T15:16:35.009" v="186" actId="2696"/>
        <pc:sldMkLst>
          <pc:docMk/>
          <pc:sldMk cId="1694880709" sldId="418"/>
        </pc:sldMkLst>
        <pc:picChg chg="mod">
          <ac:chgData name="Gry Eilen Bakke" userId="cbcf326d-e110-4600-a71b-1a017bd361dd" providerId="ADAL" clId="{19015B6F-4CA4-4DC7-8DED-FCA7682997DD}" dt="2024-01-31T12:26:58.221" v="69" actId="1076"/>
          <ac:picMkLst>
            <pc:docMk/>
            <pc:sldMk cId="1694880709" sldId="418"/>
            <ac:picMk id="11" creationId="{991E243F-EBBE-1F77-67AA-717632C761B2}"/>
          </ac:picMkLst>
        </pc:picChg>
        <pc:picChg chg="mod">
          <ac:chgData name="Gry Eilen Bakke" userId="cbcf326d-e110-4600-a71b-1a017bd361dd" providerId="ADAL" clId="{19015B6F-4CA4-4DC7-8DED-FCA7682997DD}" dt="2024-01-31T12:27:19.815" v="70" actId="1076"/>
          <ac:picMkLst>
            <pc:docMk/>
            <pc:sldMk cId="1694880709" sldId="418"/>
            <ac:picMk id="13" creationId="{108CF9E4-5327-7F93-6C4C-567F359183F9}"/>
          </ac:picMkLst>
        </pc:picChg>
      </pc:sldChg>
      <pc:sldChg chg="modSp add mod ord">
        <pc:chgData name="Gry Eilen Bakke" userId="cbcf326d-e110-4600-a71b-1a017bd361dd" providerId="ADAL" clId="{19015B6F-4CA4-4DC7-8DED-FCA7682997DD}" dt="2024-02-01T13:42:23.827" v="1276" actId="6549"/>
        <pc:sldMkLst>
          <pc:docMk/>
          <pc:sldMk cId="1928900384" sldId="418"/>
        </pc:sldMkLst>
        <pc:spChg chg="mod">
          <ac:chgData name="Gry Eilen Bakke" userId="cbcf326d-e110-4600-a71b-1a017bd361dd" providerId="ADAL" clId="{19015B6F-4CA4-4DC7-8DED-FCA7682997DD}" dt="2024-02-01T10:25:05.947" v="188" actId="790"/>
          <ac:spMkLst>
            <pc:docMk/>
            <pc:sldMk cId="1928900384" sldId="418"/>
            <ac:spMk id="8" creationId="{8F5EBDBA-5FB9-3857-CEB3-17DABC3BF003}"/>
          </ac:spMkLst>
        </pc:spChg>
        <pc:spChg chg="mod">
          <ac:chgData name="Gry Eilen Bakke" userId="cbcf326d-e110-4600-a71b-1a017bd361dd" providerId="ADAL" clId="{19015B6F-4CA4-4DC7-8DED-FCA7682997DD}" dt="2024-02-01T13:42:23.827" v="1276" actId="6549"/>
          <ac:spMkLst>
            <pc:docMk/>
            <pc:sldMk cId="1928900384" sldId="418"/>
            <ac:spMk id="10" creationId="{D5FE48A8-2D50-7196-313F-2E29F5F16FAE}"/>
          </ac:spMkLst>
        </pc:spChg>
      </pc:sldChg>
      <pc:sldChg chg="addSp delSp modSp add del mod ord">
        <pc:chgData name="Gry Eilen Bakke" userId="cbcf326d-e110-4600-a71b-1a017bd361dd" providerId="ADAL" clId="{19015B6F-4CA4-4DC7-8DED-FCA7682997DD}" dt="2024-01-31T12:02:22.570" v="59" actId="47"/>
        <pc:sldMkLst>
          <pc:docMk/>
          <pc:sldMk cId="2960077400" sldId="419"/>
        </pc:sldMkLst>
        <pc:spChg chg="del mod">
          <ac:chgData name="Gry Eilen Bakke" userId="cbcf326d-e110-4600-a71b-1a017bd361dd" providerId="ADAL" clId="{19015B6F-4CA4-4DC7-8DED-FCA7682997DD}" dt="2024-01-31T12:01:42.452" v="53"/>
          <ac:spMkLst>
            <pc:docMk/>
            <pc:sldMk cId="2960077400" sldId="419"/>
            <ac:spMk id="3" creationId="{88F7596E-DD97-50AD-80A0-B9F3E2A6F7A5}"/>
          </ac:spMkLst>
        </pc:spChg>
        <pc:spChg chg="mod">
          <ac:chgData name="Gry Eilen Bakke" userId="cbcf326d-e110-4600-a71b-1a017bd361dd" providerId="ADAL" clId="{19015B6F-4CA4-4DC7-8DED-FCA7682997DD}" dt="2024-01-31T12:01:28.170" v="47" actId="27636"/>
          <ac:spMkLst>
            <pc:docMk/>
            <pc:sldMk cId="2960077400" sldId="419"/>
            <ac:spMk id="8" creationId="{8F5EBDBA-5FB9-3857-CEB3-17DABC3BF003}"/>
          </ac:spMkLst>
        </pc:spChg>
        <pc:spChg chg="mod">
          <ac:chgData name="Gry Eilen Bakke" userId="cbcf326d-e110-4600-a71b-1a017bd361dd" providerId="ADAL" clId="{19015B6F-4CA4-4DC7-8DED-FCA7682997DD}" dt="2024-01-31T12:02:06.333" v="58" actId="20577"/>
          <ac:spMkLst>
            <pc:docMk/>
            <pc:sldMk cId="2960077400" sldId="419"/>
            <ac:spMk id="10" creationId="{D5FE48A8-2D50-7196-313F-2E29F5F16FAE}"/>
          </ac:spMkLst>
        </pc:spChg>
        <pc:picChg chg="del">
          <ac:chgData name="Gry Eilen Bakke" userId="cbcf326d-e110-4600-a71b-1a017bd361dd" providerId="ADAL" clId="{19015B6F-4CA4-4DC7-8DED-FCA7682997DD}" dt="2024-01-31T12:01:42.452" v="51" actId="478"/>
          <ac:picMkLst>
            <pc:docMk/>
            <pc:sldMk cId="2960077400" sldId="419"/>
            <ac:picMk id="2" creationId="{E6C70D37-CEFD-B79A-78E2-7FF192B6C39C}"/>
          </ac:picMkLst>
        </pc:picChg>
        <pc:picChg chg="add mod">
          <ac:chgData name="Gry Eilen Bakke" userId="cbcf326d-e110-4600-a71b-1a017bd361dd" providerId="ADAL" clId="{19015B6F-4CA4-4DC7-8DED-FCA7682997DD}" dt="2024-01-31T12:01:52.506" v="54"/>
          <ac:picMkLst>
            <pc:docMk/>
            <pc:sldMk cId="2960077400" sldId="419"/>
            <ac:picMk id="6" creationId="{589FD7DF-BF7F-E7B2-2A68-7A3785F8F89B}"/>
          </ac:picMkLst>
        </pc:picChg>
      </pc:sldChg>
    </pc:docChg>
  </pc:docChgLst>
  <pc:docChgLst>
    <pc:chgData name="Gry Eilen Bakke" userId="S::gry.bakke@hkdir.no::cbcf326d-e110-4600-a71b-1a017bd361dd" providerId="AD" clId="Web-{2C0BE1C7-0071-43F5-8DD4-16E6A48BDEAE}"/>
    <pc:docChg chg="delSld">
      <pc:chgData name="Gry Eilen Bakke" userId="S::gry.bakke@hkdir.no::cbcf326d-e110-4600-a71b-1a017bd361dd" providerId="AD" clId="Web-{2C0BE1C7-0071-43F5-8DD4-16E6A48BDEAE}" dt="2024-01-22T09:48:19.564" v="1"/>
      <pc:docMkLst>
        <pc:docMk/>
      </pc:docMkLst>
      <pc:sldChg chg="del">
        <pc:chgData name="Gry Eilen Bakke" userId="S::gry.bakke@hkdir.no::cbcf326d-e110-4600-a71b-1a017bd361dd" providerId="AD" clId="Web-{2C0BE1C7-0071-43F5-8DD4-16E6A48BDEAE}" dt="2024-01-22T09:48:17.187" v="0"/>
        <pc:sldMkLst>
          <pc:docMk/>
          <pc:sldMk cId="2561374363" sldId="256"/>
        </pc:sldMkLst>
      </pc:sldChg>
      <pc:sldChg chg="del">
        <pc:chgData name="Gry Eilen Bakke" userId="S::gry.bakke@hkdir.no::cbcf326d-e110-4600-a71b-1a017bd361dd" providerId="AD" clId="Web-{2C0BE1C7-0071-43F5-8DD4-16E6A48BDEAE}" dt="2024-01-22T09:48:19.564" v="1"/>
        <pc:sldMkLst>
          <pc:docMk/>
          <pc:sldMk cId="751579155" sldId="257"/>
        </pc:sldMkLst>
      </pc:sldChg>
    </pc:docChg>
  </pc:docChgLst>
  <pc:docChgLst>
    <pc:chgData name="Gry Eilen Bakke" userId="cbcf326d-e110-4600-a71b-1a017bd361dd" providerId="ADAL" clId="{2654A23D-DAAE-49AD-8EAB-8FFB8B19A289}"/>
    <pc:docChg chg="undo custSel addSld delSld modSld sldOrd delMainMaster">
      <pc:chgData name="Gry Eilen Bakke" userId="cbcf326d-e110-4600-a71b-1a017bd361dd" providerId="ADAL" clId="{2654A23D-DAAE-49AD-8EAB-8FFB8B19A289}" dt="2024-01-22T15:24:34.494" v="1792" actId="14100"/>
      <pc:docMkLst>
        <pc:docMk/>
      </pc:docMkLst>
      <pc:sldChg chg="addSp delSp modSp new del mod modClrScheme chgLayout">
        <pc:chgData name="Gry Eilen Bakke" userId="cbcf326d-e110-4600-a71b-1a017bd361dd" providerId="ADAL" clId="{2654A23D-DAAE-49AD-8EAB-8FFB8B19A289}" dt="2024-01-22T15:21:15.891" v="1784" actId="2696"/>
        <pc:sldMkLst>
          <pc:docMk/>
          <pc:sldMk cId="378864033" sldId="256"/>
        </pc:sldMkLst>
        <pc:spChg chg="del mod ord">
          <ac:chgData name="Gry Eilen Bakke" userId="cbcf326d-e110-4600-a71b-1a017bd361dd" providerId="ADAL" clId="{2654A23D-DAAE-49AD-8EAB-8FFB8B19A289}" dt="2024-01-22T09:49:02.840" v="29" actId="700"/>
          <ac:spMkLst>
            <pc:docMk/>
            <pc:sldMk cId="378864033" sldId="256"/>
            <ac:spMk id="2" creationId="{E4CE7466-C970-5D24-A572-4FB2357A9FD7}"/>
          </ac:spMkLst>
        </pc:spChg>
        <pc:spChg chg="del mod ord">
          <ac:chgData name="Gry Eilen Bakke" userId="cbcf326d-e110-4600-a71b-1a017bd361dd" providerId="ADAL" clId="{2654A23D-DAAE-49AD-8EAB-8FFB8B19A289}" dt="2024-01-22T09:49:02.840" v="29" actId="700"/>
          <ac:spMkLst>
            <pc:docMk/>
            <pc:sldMk cId="378864033" sldId="256"/>
            <ac:spMk id="3" creationId="{5EEC92DD-AF3A-7499-6826-962E3A74FE67}"/>
          </ac:spMkLst>
        </pc:spChg>
        <pc:spChg chg="del">
          <ac:chgData name="Gry Eilen Bakke" userId="cbcf326d-e110-4600-a71b-1a017bd361dd" providerId="ADAL" clId="{2654A23D-DAAE-49AD-8EAB-8FFB8B19A289}" dt="2024-01-22T09:49:02.840" v="29" actId="700"/>
          <ac:spMkLst>
            <pc:docMk/>
            <pc:sldMk cId="378864033" sldId="256"/>
            <ac:spMk id="4" creationId="{4099F526-B57A-47BB-CE31-BD06C02C31F3}"/>
          </ac:spMkLst>
        </pc:spChg>
        <pc:spChg chg="add del mod ord">
          <ac:chgData name="Gry Eilen Bakke" userId="cbcf326d-e110-4600-a71b-1a017bd361dd" providerId="ADAL" clId="{2654A23D-DAAE-49AD-8EAB-8FFB8B19A289}" dt="2024-01-22T09:49:06.330" v="30" actId="478"/>
          <ac:spMkLst>
            <pc:docMk/>
            <pc:sldMk cId="378864033" sldId="256"/>
            <ac:spMk id="5" creationId="{388854F7-A169-CF45-5088-DD058C3DEB26}"/>
          </ac:spMkLst>
        </pc:spChg>
        <pc:spChg chg="add del mod ord">
          <ac:chgData name="Gry Eilen Bakke" userId="cbcf326d-e110-4600-a71b-1a017bd361dd" providerId="ADAL" clId="{2654A23D-DAAE-49AD-8EAB-8FFB8B19A289}" dt="2024-01-22T09:49:09.923" v="31" actId="478"/>
          <ac:spMkLst>
            <pc:docMk/>
            <pc:sldMk cId="378864033" sldId="256"/>
            <ac:spMk id="6" creationId="{7B588D5A-84AC-7FD4-8CC0-561208BEB9BD}"/>
          </ac:spMkLst>
        </pc:spChg>
        <pc:spChg chg="add mod">
          <ac:chgData name="Gry Eilen Bakke" userId="cbcf326d-e110-4600-a71b-1a017bd361dd" providerId="ADAL" clId="{2654A23D-DAAE-49AD-8EAB-8FFB8B19A289}" dt="2024-01-22T09:50:40.121" v="36" actId="27636"/>
          <ac:spMkLst>
            <pc:docMk/>
            <pc:sldMk cId="378864033" sldId="256"/>
            <ac:spMk id="7" creationId="{E3D3B0D1-59DB-8888-DDBB-C38983885229}"/>
          </ac:spMkLst>
        </pc:spChg>
        <pc:spChg chg="add mod">
          <ac:chgData name="Gry Eilen Bakke" userId="cbcf326d-e110-4600-a71b-1a017bd361dd" providerId="ADAL" clId="{2654A23D-DAAE-49AD-8EAB-8FFB8B19A289}" dt="2024-01-22T11:06:30.409" v="1529" actId="20577"/>
          <ac:spMkLst>
            <pc:docMk/>
            <pc:sldMk cId="378864033" sldId="256"/>
            <ac:spMk id="8" creationId="{C186A777-2D96-463C-E94A-494A390D247C}"/>
          </ac:spMkLst>
        </pc:spChg>
        <pc:picChg chg="add mod">
          <ac:chgData name="Gry Eilen Bakke" userId="cbcf326d-e110-4600-a71b-1a017bd361dd" providerId="ADAL" clId="{2654A23D-DAAE-49AD-8EAB-8FFB8B19A289}" dt="2024-01-22T09:53:06.884" v="41"/>
          <ac:picMkLst>
            <pc:docMk/>
            <pc:sldMk cId="378864033" sldId="256"/>
            <ac:picMk id="9" creationId="{98E28072-0FB5-1AC6-67E4-22EA18049BC9}"/>
          </ac:picMkLst>
        </pc:picChg>
      </pc:sldChg>
      <pc:sldChg chg="new del">
        <pc:chgData name="Gry Eilen Bakke" userId="cbcf326d-e110-4600-a71b-1a017bd361dd" providerId="ADAL" clId="{2654A23D-DAAE-49AD-8EAB-8FFB8B19A289}" dt="2024-01-22T10:26:47.867" v="823" actId="47"/>
        <pc:sldMkLst>
          <pc:docMk/>
          <pc:sldMk cId="4182587709" sldId="257"/>
        </pc:sldMkLst>
      </pc:sldChg>
      <pc:sldChg chg="addSp delSp modSp add mod chgLayout">
        <pc:chgData name="Gry Eilen Bakke" userId="cbcf326d-e110-4600-a71b-1a017bd361dd" providerId="ADAL" clId="{2654A23D-DAAE-49AD-8EAB-8FFB8B19A289}" dt="2024-01-22T15:24:34.494" v="1792" actId="14100"/>
        <pc:sldMkLst>
          <pc:docMk/>
          <pc:sldMk cId="483876647" sldId="258"/>
        </pc:sldMkLst>
        <pc:spChg chg="add mod">
          <ac:chgData name="Gry Eilen Bakke" userId="cbcf326d-e110-4600-a71b-1a017bd361dd" providerId="ADAL" clId="{2654A23D-DAAE-49AD-8EAB-8FFB8B19A289}" dt="2024-01-22T15:24:30.919" v="1791" actId="14100"/>
          <ac:spMkLst>
            <pc:docMk/>
            <pc:sldMk cId="483876647" sldId="258"/>
            <ac:spMk id="2" creationId="{4BDECF54-C572-8FA3-A82B-6D6C8735EDD3}"/>
          </ac:spMkLst>
        </pc:spChg>
        <pc:spChg chg="add mod ord">
          <ac:chgData name="Gry Eilen Bakke" userId="cbcf326d-e110-4600-a71b-1a017bd361dd" providerId="ADAL" clId="{2654A23D-DAAE-49AD-8EAB-8FFB8B19A289}" dt="2024-01-22T11:07:44.721" v="1596" actId="6549"/>
          <ac:spMkLst>
            <pc:docMk/>
            <pc:sldMk cId="483876647" sldId="258"/>
            <ac:spMk id="5" creationId="{4B5A8458-3A92-E856-508A-9692BEA610BA}"/>
          </ac:spMkLst>
        </pc:spChg>
        <pc:spChg chg="add del mod ord">
          <ac:chgData name="Gry Eilen Bakke" userId="cbcf326d-e110-4600-a71b-1a017bd361dd" providerId="ADAL" clId="{2654A23D-DAAE-49AD-8EAB-8FFB8B19A289}" dt="2024-01-22T10:00:22.691" v="178"/>
          <ac:spMkLst>
            <pc:docMk/>
            <pc:sldMk cId="483876647" sldId="258"/>
            <ac:spMk id="6" creationId="{38FB736E-E35E-2310-BCDD-2EAFF02628B6}"/>
          </ac:spMkLst>
        </pc:spChg>
        <pc:spChg chg="mod">
          <ac:chgData name="Gry Eilen Bakke" userId="cbcf326d-e110-4600-a71b-1a017bd361dd" providerId="ADAL" clId="{2654A23D-DAAE-49AD-8EAB-8FFB8B19A289}" dt="2024-01-22T09:53:55.126" v="45" actId="27636"/>
          <ac:spMkLst>
            <pc:docMk/>
            <pc:sldMk cId="483876647" sldId="258"/>
            <ac:spMk id="7" creationId="{E3D3B0D1-59DB-8888-DDBB-C38983885229}"/>
          </ac:spMkLst>
        </pc:spChg>
        <pc:spChg chg="del mod">
          <ac:chgData name="Gry Eilen Bakke" userId="cbcf326d-e110-4600-a71b-1a017bd361dd" providerId="ADAL" clId="{2654A23D-DAAE-49AD-8EAB-8FFB8B19A289}" dt="2024-01-22T09:54:43.506" v="59" actId="478"/>
          <ac:spMkLst>
            <pc:docMk/>
            <pc:sldMk cId="483876647" sldId="258"/>
            <ac:spMk id="8" creationId="{C186A777-2D96-463C-E94A-494A390D247C}"/>
          </ac:spMkLst>
        </pc:spChg>
        <pc:picChg chg="add del mod">
          <ac:chgData name="Gry Eilen Bakke" userId="cbcf326d-e110-4600-a71b-1a017bd361dd" providerId="ADAL" clId="{2654A23D-DAAE-49AD-8EAB-8FFB8B19A289}" dt="2024-01-22T09:58:43.298" v="165" actId="478"/>
          <ac:picMkLst>
            <pc:docMk/>
            <pc:sldMk cId="483876647" sldId="258"/>
            <ac:picMk id="3" creationId="{5646479D-57C1-4263-4985-019F21D121F5}"/>
          </ac:picMkLst>
        </pc:picChg>
        <pc:picChg chg="del">
          <ac:chgData name="Gry Eilen Bakke" userId="cbcf326d-e110-4600-a71b-1a017bd361dd" providerId="ADAL" clId="{2654A23D-DAAE-49AD-8EAB-8FFB8B19A289}" dt="2024-01-22T09:55:25.625" v="63"/>
          <ac:picMkLst>
            <pc:docMk/>
            <pc:sldMk cId="483876647" sldId="258"/>
            <ac:picMk id="4" creationId="{F3012393-A981-00DE-A1DE-E9EB4B586A43}"/>
          </ac:picMkLst>
        </pc:picChg>
        <pc:picChg chg="add mod">
          <ac:chgData name="Gry Eilen Bakke" userId="cbcf326d-e110-4600-a71b-1a017bd361dd" providerId="ADAL" clId="{2654A23D-DAAE-49AD-8EAB-8FFB8B19A289}" dt="2024-01-22T11:07:14.028" v="1593" actId="1076"/>
          <ac:picMkLst>
            <pc:docMk/>
            <pc:sldMk cId="483876647" sldId="258"/>
            <ac:picMk id="10" creationId="{E47E0535-25AB-5D56-E76A-D16D70CE3CE7}"/>
          </ac:picMkLst>
        </pc:picChg>
        <pc:picChg chg="add mod">
          <ac:chgData name="Gry Eilen Bakke" userId="cbcf326d-e110-4600-a71b-1a017bd361dd" providerId="ADAL" clId="{2654A23D-DAAE-49AD-8EAB-8FFB8B19A289}" dt="2024-01-22T15:24:34.494" v="1792" actId="14100"/>
          <ac:picMkLst>
            <pc:docMk/>
            <pc:sldMk cId="483876647" sldId="258"/>
            <ac:picMk id="11" creationId="{A527AE85-AE9C-D555-EA3C-FB541EC0F84B}"/>
          </ac:picMkLst>
        </pc:picChg>
      </pc:sldChg>
      <pc:sldChg chg="del">
        <pc:chgData name="Gry Eilen Bakke" userId="cbcf326d-e110-4600-a71b-1a017bd361dd" providerId="ADAL" clId="{2654A23D-DAAE-49AD-8EAB-8FFB8B19A289}" dt="2024-01-22T09:51:13.528" v="40" actId="2696"/>
        <pc:sldMkLst>
          <pc:docMk/>
          <pc:sldMk cId="3528443319" sldId="258"/>
        </pc:sldMkLst>
      </pc:sldChg>
      <pc:sldChg chg="del">
        <pc:chgData name="Gry Eilen Bakke" userId="cbcf326d-e110-4600-a71b-1a017bd361dd" providerId="ADAL" clId="{2654A23D-DAAE-49AD-8EAB-8FFB8B19A289}" dt="2024-01-22T09:48:45.655" v="0" actId="47"/>
        <pc:sldMkLst>
          <pc:docMk/>
          <pc:sldMk cId="3749284297" sldId="258"/>
        </pc:sldMkLst>
      </pc:sldChg>
      <pc:sldChg chg="del">
        <pc:chgData name="Gry Eilen Bakke" userId="cbcf326d-e110-4600-a71b-1a017bd361dd" providerId="ADAL" clId="{2654A23D-DAAE-49AD-8EAB-8FFB8B19A289}" dt="2024-01-22T09:48:46.162" v="1" actId="47"/>
        <pc:sldMkLst>
          <pc:docMk/>
          <pc:sldMk cId="1255229073" sldId="259"/>
        </pc:sldMkLst>
      </pc:sldChg>
      <pc:sldChg chg="new del">
        <pc:chgData name="Gry Eilen Bakke" userId="cbcf326d-e110-4600-a71b-1a017bd361dd" providerId="ADAL" clId="{2654A23D-DAAE-49AD-8EAB-8FFB8B19A289}" dt="2024-01-22T09:51:09.179" v="39" actId="47"/>
        <pc:sldMkLst>
          <pc:docMk/>
          <pc:sldMk cId="1666462126" sldId="259"/>
        </pc:sldMkLst>
      </pc:sldChg>
      <pc:sldChg chg="addSp delSp modSp del mod">
        <pc:chgData name="Gry Eilen Bakke" userId="cbcf326d-e110-4600-a71b-1a017bd361dd" providerId="ADAL" clId="{2654A23D-DAAE-49AD-8EAB-8FFB8B19A289}" dt="2024-01-22T10:26:50.154" v="824" actId="47"/>
        <pc:sldMkLst>
          <pc:docMk/>
          <pc:sldMk cId="1675090073" sldId="259"/>
        </pc:sldMkLst>
        <pc:spChg chg="mod">
          <ac:chgData name="Gry Eilen Bakke" userId="cbcf326d-e110-4600-a71b-1a017bd361dd" providerId="ADAL" clId="{2654A23D-DAAE-49AD-8EAB-8FFB8B19A289}" dt="2024-01-22T10:03:52.999" v="257" actId="1076"/>
          <ac:spMkLst>
            <pc:docMk/>
            <pc:sldMk cId="1675090073" sldId="259"/>
            <ac:spMk id="2" creationId="{4BDECF54-C572-8FA3-A82B-6D6C8735EDD3}"/>
          </ac:spMkLst>
        </pc:spChg>
        <pc:spChg chg="add mod">
          <ac:chgData name="Gry Eilen Bakke" userId="cbcf326d-e110-4600-a71b-1a017bd361dd" providerId="ADAL" clId="{2654A23D-DAAE-49AD-8EAB-8FFB8B19A289}" dt="2024-01-22T10:05:39.243" v="370" actId="20577"/>
          <ac:spMkLst>
            <pc:docMk/>
            <pc:sldMk cId="1675090073" sldId="259"/>
            <ac:spMk id="5" creationId="{0DBD4453-3AD3-7BDB-C4D3-90320ABFAF7A}"/>
          </ac:spMkLst>
        </pc:spChg>
        <pc:picChg chg="del">
          <ac:chgData name="Gry Eilen Bakke" userId="cbcf326d-e110-4600-a71b-1a017bd361dd" providerId="ADAL" clId="{2654A23D-DAAE-49AD-8EAB-8FFB8B19A289}" dt="2024-01-22T09:56:21.553" v="156" actId="478"/>
          <ac:picMkLst>
            <pc:docMk/>
            <pc:sldMk cId="1675090073" sldId="259"/>
            <ac:picMk id="3" creationId="{5646479D-57C1-4263-4985-019F21D121F5}"/>
          </ac:picMkLst>
        </pc:picChg>
      </pc:sldChg>
      <pc:sldChg chg="del">
        <pc:chgData name="Gry Eilen Bakke" userId="cbcf326d-e110-4600-a71b-1a017bd361dd" providerId="ADAL" clId="{2654A23D-DAAE-49AD-8EAB-8FFB8B19A289}" dt="2024-01-22T09:48:46.203" v="2" actId="47"/>
        <pc:sldMkLst>
          <pc:docMk/>
          <pc:sldMk cId="1708651918" sldId="260"/>
        </pc:sldMkLst>
      </pc:sldChg>
      <pc:sldChg chg="addSp modSp new del mod">
        <pc:chgData name="Gry Eilen Bakke" userId="cbcf326d-e110-4600-a71b-1a017bd361dd" providerId="ADAL" clId="{2654A23D-DAAE-49AD-8EAB-8FFB8B19A289}" dt="2024-01-22T10:26:45.518" v="822" actId="47"/>
        <pc:sldMkLst>
          <pc:docMk/>
          <pc:sldMk cId="2427240790" sldId="260"/>
        </pc:sldMkLst>
        <pc:spChg chg="mod">
          <ac:chgData name="Gry Eilen Bakke" userId="cbcf326d-e110-4600-a71b-1a017bd361dd" providerId="ADAL" clId="{2654A23D-DAAE-49AD-8EAB-8FFB8B19A289}" dt="2024-01-22T10:07:14.252" v="402" actId="20577"/>
          <ac:spMkLst>
            <pc:docMk/>
            <pc:sldMk cId="2427240790" sldId="260"/>
            <ac:spMk id="2" creationId="{EDD92EC9-17B7-DB3E-CE68-01BEFA8F9A7E}"/>
          </ac:spMkLst>
        </pc:spChg>
        <pc:spChg chg="mod">
          <ac:chgData name="Gry Eilen Bakke" userId="cbcf326d-e110-4600-a71b-1a017bd361dd" providerId="ADAL" clId="{2654A23D-DAAE-49AD-8EAB-8FFB8B19A289}" dt="2024-01-22T10:07:21.958" v="403" actId="14"/>
          <ac:spMkLst>
            <pc:docMk/>
            <pc:sldMk cId="2427240790" sldId="260"/>
            <ac:spMk id="3" creationId="{BCE74EB3-38D1-7811-5C22-66882DB1D4F0}"/>
          </ac:spMkLst>
        </pc:spChg>
        <pc:picChg chg="add mod">
          <ac:chgData name="Gry Eilen Bakke" userId="cbcf326d-e110-4600-a71b-1a017bd361dd" providerId="ADAL" clId="{2654A23D-DAAE-49AD-8EAB-8FFB8B19A289}" dt="2024-01-22T10:06:12.677" v="372"/>
          <ac:picMkLst>
            <pc:docMk/>
            <pc:sldMk cId="2427240790" sldId="260"/>
            <ac:picMk id="4" creationId="{5CB9C42B-AE3C-DD42-BD2C-F78D00E20E75}"/>
          </ac:picMkLst>
        </pc:picChg>
      </pc:sldChg>
      <pc:sldChg chg="del">
        <pc:chgData name="Gry Eilen Bakke" userId="cbcf326d-e110-4600-a71b-1a017bd361dd" providerId="ADAL" clId="{2654A23D-DAAE-49AD-8EAB-8FFB8B19A289}" dt="2024-01-22T09:48:46.606" v="5" actId="47"/>
        <pc:sldMkLst>
          <pc:docMk/>
          <pc:sldMk cId="1869476816" sldId="263"/>
        </pc:sldMkLst>
      </pc:sldChg>
      <pc:sldChg chg="del">
        <pc:chgData name="Gry Eilen Bakke" userId="cbcf326d-e110-4600-a71b-1a017bd361dd" providerId="ADAL" clId="{2654A23D-DAAE-49AD-8EAB-8FFB8B19A289}" dt="2024-01-22T09:48:46.620" v="6" actId="47"/>
        <pc:sldMkLst>
          <pc:docMk/>
          <pc:sldMk cId="2936674750" sldId="264"/>
        </pc:sldMkLst>
      </pc:sldChg>
      <pc:sldChg chg="del">
        <pc:chgData name="Gry Eilen Bakke" userId="cbcf326d-e110-4600-a71b-1a017bd361dd" providerId="ADAL" clId="{2654A23D-DAAE-49AD-8EAB-8FFB8B19A289}" dt="2024-01-22T09:48:46.727" v="7" actId="47"/>
        <pc:sldMkLst>
          <pc:docMk/>
          <pc:sldMk cId="516879577" sldId="265"/>
        </pc:sldMkLst>
      </pc:sldChg>
      <pc:sldChg chg="del">
        <pc:chgData name="Gry Eilen Bakke" userId="cbcf326d-e110-4600-a71b-1a017bd361dd" providerId="ADAL" clId="{2654A23D-DAAE-49AD-8EAB-8FFB8B19A289}" dt="2024-01-22T09:48:46.854" v="8" actId="47"/>
        <pc:sldMkLst>
          <pc:docMk/>
          <pc:sldMk cId="2732914570" sldId="266"/>
        </pc:sldMkLst>
      </pc:sldChg>
      <pc:sldChg chg="del">
        <pc:chgData name="Gry Eilen Bakke" userId="cbcf326d-e110-4600-a71b-1a017bd361dd" providerId="ADAL" clId="{2654A23D-DAAE-49AD-8EAB-8FFB8B19A289}" dt="2024-01-22T09:48:46.995" v="9" actId="47"/>
        <pc:sldMkLst>
          <pc:docMk/>
          <pc:sldMk cId="950286587" sldId="267"/>
        </pc:sldMkLst>
      </pc:sldChg>
      <pc:sldChg chg="del">
        <pc:chgData name="Gry Eilen Bakke" userId="cbcf326d-e110-4600-a71b-1a017bd361dd" providerId="ADAL" clId="{2654A23D-DAAE-49AD-8EAB-8FFB8B19A289}" dt="2024-01-22T09:48:47.302" v="10" actId="47"/>
        <pc:sldMkLst>
          <pc:docMk/>
          <pc:sldMk cId="379507734" sldId="268"/>
        </pc:sldMkLst>
      </pc:sldChg>
      <pc:sldChg chg="del">
        <pc:chgData name="Gry Eilen Bakke" userId="cbcf326d-e110-4600-a71b-1a017bd361dd" providerId="ADAL" clId="{2654A23D-DAAE-49AD-8EAB-8FFB8B19A289}" dt="2024-01-22T09:48:47.314" v="11" actId="47"/>
        <pc:sldMkLst>
          <pc:docMk/>
          <pc:sldMk cId="119837067" sldId="269"/>
        </pc:sldMkLst>
      </pc:sldChg>
      <pc:sldChg chg="del">
        <pc:chgData name="Gry Eilen Bakke" userId="cbcf326d-e110-4600-a71b-1a017bd361dd" providerId="ADAL" clId="{2654A23D-DAAE-49AD-8EAB-8FFB8B19A289}" dt="2024-01-22T09:48:47.436" v="12" actId="47"/>
        <pc:sldMkLst>
          <pc:docMk/>
          <pc:sldMk cId="1655940239" sldId="270"/>
        </pc:sldMkLst>
      </pc:sldChg>
      <pc:sldChg chg="del">
        <pc:chgData name="Gry Eilen Bakke" userId="cbcf326d-e110-4600-a71b-1a017bd361dd" providerId="ADAL" clId="{2654A23D-DAAE-49AD-8EAB-8FFB8B19A289}" dt="2024-01-22T09:48:47.753" v="13" actId="47"/>
        <pc:sldMkLst>
          <pc:docMk/>
          <pc:sldMk cId="756156149" sldId="271"/>
        </pc:sldMkLst>
      </pc:sldChg>
      <pc:sldChg chg="del">
        <pc:chgData name="Gry Eilen Bakke" userId="cbcf326d-e110-4600-a71b-1a017bd361dd" providerId="ADAL" clId="{2654A23D-DAAE-49AD-8EAB-8FFB8B19A289}" dt="2024-01-22T09:48:47.767" v="14" actId="47"/>
        <pc:sldMkLst>
          <pc:docMk/>
          <pc:sldMk cId="1760151931" sldId="272"/>
        </pc:sldMkLst>
      </pc:sldChg>
      <pc:sldChg chg="del">
        <pc:chgData name="Gry Eilen Bakke" userId="cbcf326d-e110-4600-a71b-1a017bd361dd" providerId="ADAL" clId="{2654A23D-DAAE-49AD-8EAB-8FFB8B19A289}" dt="2024-01-22T09:48:47.956" v="15" actId="47"/>
        <pc:sldMkLst>
          <pc:docMk/>
          <pc:sldMk cId="3246080213" sldId="273"/>
        </pc:sldMkLst>
      </pc:sldChg>
      <pc:sldChg chg="del">
        <pc:chgData name="Gry Eilen Bakke" userId="cbcf326d-e110-4600-a71b-1a017bd361dd" providerId="ADAL" clId="{2654A23D-DAAE-49AD-8EAB-8FFB8B19A289}" dt="2024-01-22T09:48:48.282" v="16" actId="47"/>
        <pc:sldMkLst>
          <pc:docMk/>
          <pc:sldMk cId="3807850799" sldId="274"/>
        </pc:sldMkLst>
      </pc:sldChg>
      <pc:sldChg chg="del">
        <pc:chgData name="Gry Eilen Bakke" userId="cbcf326d-e110-4600-a71b-1a017bd361dd" providerId="ADAL" clId="{2654A23D-DAAE-49AD-8EAB-8FFB8B19A289}" dt="2024-01-22T09:48:48.295" v="17" actId="47"/>
        <pc:sldMkLst>
          <pc:docMk/>
          <pc:sldMk cId="3686592881" sldId="275"/>
        </pc:sldMkLst>
      </pc:sldChg>
      <pc:sldChg chg="del">
        <pc:chgData name="Gry Eilen Bakke" userId="cbcf326d-e110-4600-a71b-1a017bd361dd" providerId="ADAL" clId="{2654A23D-DAAE-49AD-8EAB-8FFB8B19A289}" dt="2024-01-22T09:48:48.427" v="18" actId="47"/>
        <pc:sldMkLst>
          <pc:docMk/>
          <pc:sldMk cId="2490145932" sldId="276"/>
        </pc:sldMkLst>
      </pc:sldChg>
      <pc:sldChg chg="del">
        <pc:chgData name="Gry Eilen Bakke" userId="cbcf326d-e110-4600-a71b-1a017bd361dd" providerId="ADAL" clId="{2654A23D-DAAE-49AD-8EAB-8FFB8B19A289}" dt="2024-01-22T09:48:48.589" v="19" actId="47"/>
        <pc:sldMkLst>
          <pc:docMk/>
          <pc:sldMk cId="2292288178" sldId="277"/>
        </pc:sldMkLst>
      </pc:sldChg>
      <pc:sldChg chg="del">
        <pc:chgData name="Gry Eilen Bakke" userId="cbcf326d-e110-4600-a71b-1a017bd361dd" providerId="ADAL" clId="{2654A23D-DAAE-49AD-8EAB-8FFB8B19A289}" dt="2024-01-22T09:48:48.747" v="20" actId="47"/>
        <pc:sldMkLst>
          <pc:docMk/>
          <pc:sldMk cId="200716753" sldId="278"/>
        </pc:sldMkLst>
      </pc:sldChg>
      <pc:sldChg chg="del">
        <pc:chgData name="Gry Eilen Bakke" userId="cbcf326d-e110-4600-a71b-1a017bd361dd" providerId="ADAL" clId="{2654A23D-DAAE-49AD-8EAB-8FFB8B19A289}" dt="2024-01-22T09:48:49.057" v="21" actId="47"/>
        <pc:sldMkLst>
          <pc:docMk/>
          <pc:sldMk cId="3860808367" sldId="279"/>
        </pc:sldMkLst>
      </pc:sldChg>
      <pc:sldChg chg="del">
        <pc:chgData name="Gry Eilen Bakke" userId="cbcf326d-e110-4600-a71b-1a017bd361dd" providerId="ADAL" clId="{2654A23D-DAAE-49AD-8EAB-8FFB8B19A289}" dt="2024-01-22T09:48:49.069" v="22" actId="47"/>
        <pc:sldMkLst>
          <pc:docMk/>
          <pc:sldMk cId="865669802" sldId="280"/>
        </pc:sldMkLst>
      </pc:sldChg>
      <pc:sldChg chg="del">
        <pc:chgData name="Gry Eilen Bakke" userId="cbcf326d-e110-4600-a71b-1a017bd361dd" providerId="ADAL" clId="{2654A23D-DAAE-49AD-8EAB-8FFB8B19A289}" dt="2024-01-22T09:48:49.229" v="23" actId="47"/>
        <pc:sldMkLst>
          <pc:docMk/>
          <pc:sldMk cId="634440423" sldId="281"/>
        </pc:sldMkLst>
      </pc:sldChg>
      <pc:sldChg chg="del">
        <pc:chgData name="Gry Eilen Bakke" userId="cbcf326d-e110-4600-a71b-1a017bd361dd" providerId="ADAL" clId="{2654A23D-DAAE-49AD-8EAB-8FFB8B19A289}" dt="2024-01-22T09:48:49.391" v="24" actId="47"/>
        <pc:sldMkLst>
          <pc:docMk/>
          <pc:sldMk cId="1060766202" sldId="282"/>
        </pc:sldMkLst>
      </pc:sldChg>
      <pc:sldChg chg="del">
        <pc:chgData name="Gry Eilen Bakke" userId="cbcf326d-e110-4600-a71b-1a017bd361dd" providerId="ADAL" clId="{2654A23D-DAAE-49AD-8EAB-8FFB8B19A289}" dt="2024-01-22T09:48:49.720" v="25" actId="47"/>
        <pc:sldMkLst>
          <pc:docMk/>
          <pc:sldMk cId="2793386297" sldId="283"/>
        </pc:sldMkLst>
      </pc:sldChg>
      <pc:sldChg chg="del">
        <pc:chgData name="Gry Eilen Bakke" userId="cbcf326d-e110-4600-a71b-1a017bd361dd" providerId="ADAL" clId="{2654A23D-DAAE-49AD-8EAB-8FFB8B19A289}" dt="2024-01-22T09:48:49.730" v="26" actId="47"/>
        <pc:sldMkLst>
          <pc:docMk/>
          <pc:sldMk cId="3429195060" sldId="284"/>
        </pc:sldMkLst>
      </pc:sldChg>
      <pc:sldChg chg="del">
        <pc:chgData name="Gry Eilen Bakke" userId="cbcf326d-e110-4600-a71b-1a017bd361dd" providerId="ADAL" clId="{2654A23D-DAAE-49AD-8EAB-8FFB8B19A289}" dt="2024-01-22T09:48:49.880" v="27" actId="47"/>
        <pc:sldMkLst>
          <pc:docMk/>
          <pc:sldMk cId="2037098219" sldId="285"/>
        </pc:sldMkLst>
      </pc:sldChg>
      <pc:sldChg chg="del">
        <pc:chgData name="Gry Eilen Bakke" userId="cbcf326d-e110-4600-a71b-1a017bd361dd" providerId="ADAL" clId="{2654A23D-DAAE-49AD-8EAB-8FFB8B19A289}" dt="2024-01-22T09:48:46.234" v="3" actId="47"/>
        <pc:sldMkLst>
          <pc:docMk/>
          <pc:sldMk cId="3083127929" sldId="286"/>
        </pc:sldMkLst>
      </pc:sldChg>
      <pc:sldChg chg="del">
        <pc:chgData name="Gry Eilen Bakke" userId="cbcf326d-e110-4600-a71b-1a017bd361dd" providerId="ADAL" clId="{2654A23D-DAAE-49AD-8EAB-8FFB8B19A289}" dt="2024-01-22T09:48:46.262" v="4" actId="47"/>
        <pc:sldMkLst>
          <pc:docMk/>
          <pc:sldMk cId="2896248254" sldId="287"/>
        </pc:sldMkLst>
      </pc:sldChg>
      <pc:sldChg chg="modSp del mod ord">
        <pc:chgData name="Gry Eilen Bakke" userId="cbcf326d-e110-4600-a71b-1a017bd361dd" providerId="ADAL" clId="{2654A23D-DAAE-49AD-8EAB-8FFB8B19A289}" dt="2024-01-22T10:18:17.031" v="539" actId="47"/>
        <pc:sldMkLst>
          <pc:docMk/>
          <pc:sldMk cId="3368553802" sldId="412"/>
        </pc:sldMkLst>
        <pc:spChg chg="mod">
          <ac:chgData name="Gry Eilen Bakke" userId="cbcf326d-e110-4600-a71b-1a017bd361dd" providerId="ADAL" clId="{2654A23D-DAAE-49AD-8EAB-8FFB8B19A289}" dt="2024-01-22T10:09:55.549" v="419" actId="20577"/>
          <ac:spMkLst>
            <pc:docMk/>
            <pc:sldMk cId="3368553802" sldId="412"/>
            <ac:spMk id="9" creationId="{D590A846-A9BB-45A8-A732-A46B7BBD6380}"/>
          </ac:spMkLst>
        </pc:spChg>
      </pc:sldChg>
      <pc:sldChg chg="addSp delSp modSp new mod modClrScheme modAnim chgLayout">
        <pc:chgData name="Gry Eilen Bakke" userId="cbcf326d-e110-4600-a71b-1a017bd361dd" providerId="ADAL" clId="{2654A23D-DAAE-49AD-8EAB-8FFB8B19A289}" dt="2024-01-22T11:42:58.370" v="1783" actId="20577"/>
        <pc:sldMkLst>
          <pc:docMk/>
          <pc:sldMk cId="2147125660" sldId="413"/>
        </pc:sldMkLst>
        <pc:spChg chg="del mod ord">
          <ac:chgData name="Gry Eilen Bakke" userId="cbcf326d-e110-4600-a71b-1a017bd361dd" providerId="ADAL" clId="{2654A23D-DAAE-49AD-8EAB-8FFB8B19A289}" dt="2024-01-22T10:10:27.614" v="421" actId="700"/>
          <ac:spMkLst>
            <pc:docMk/>
            <pc:sldMk cId="2147125660" sldId="413"/>
            <ac:spMk id="2" creationId="{03F76C87-BCC6-34D7-B120-963B1B726FA7}"/>
          </ac:spMkLst>
        </pc:spChg>
        <pc:spChg chg="del">
          <ac:chgData name="Gry Eilen Bakke" userId="cbcf326d-e110-4600-a71b-1a017bd361dd" providerId="ADAL" clId="{2654A23D-DAAE-49AD-8EAB-8FFB8B19A289}" dt="2024-01-22T10:10:27.614" v="421" actId="700"/>
          <ac:spMkLst>
            <pc:docMk/>
            <pc:sldMk cId="2147125660" sldId="413"/>
            <ac:spMk id="3" creationId="{1E31F2FE-B9DB-0D32-765D-01DB08AE6486}"/>
          </ac:spMkLst>
        </pc:spChg>
        <pc:spChg chg="add del mod ord">
          <ac:chgData name="Gry Eilen Bakke" userId="cbcf326d-e110-4600-a71b-1a017bd361dd" providerId="ADAL" clId="{2654A23D-DAAE-49AD-8EAB-8FFB8B19A289}" dt="2024-01-22T10:10:55.830" v="422" actId="700"/>
          <ac:spMkLst>
            <pc:docMk/>
            <pc:sldMk cId="2147125660" sldId="413"/>
            <ac:spMk id="4" creationId="{B455AF5D-505C-6091-DBA8-D72B08958FEB}"/>
          </ac:spMkLst>
        </pc:spChg>
        <pc:spChg chg="add del mod ord">
          <ac:chgData name="Gry Eilen Bakke" userId="cbcf326d-e110-4600-a71b-1a017bd361dd" providerId="ADAL" clId="{2654A23D-DAAE-49AD-8EAB-8FFB8B19A289}" dt="2024-01-22T10:10:58.971" v="423" actId="478"/>
          <ac:spMkLst>
            <pc:docMk/>
            <pc:sldMk cId="2147125660" sldId="413"/>
            <ac:spMk id="5" creationId="{E6559C9A-F23E-3B4A-D1CA-C8F3CCE144CD}"/>
          </ac:spMkLst>
        </pc:spChg>
        <pc:spChg chg="add del mod ord">
          <ac:chgData name="Gry Eilen Bakke" userId="cbcf326d-e110-4600-a71b-1a017bd361dd" providerId="ADAL" clId="{2654A23D-DAAE-49AD-8EAB-8FFB8B19A289}" dt="2024-01-22T10:11:07.707" v="424" actId="478"/>
          <ac:spMkLst>
            <pc:docMk/>
            <pc:sldMk cId="2147125660" sldId="413"/>
            <ac:spMk id="6" creationId="{2D62FF84-A79C-30DD-7631-24F2E6AF2201}"/>
          </ac:spMkLst>
        </pc:spChg>
        <pc:spChg chg="add mod">
          <ac:chgData name="Gry Eilen Bakke" userId="cbcf326d-e110-4600-a71b-1a017bd361dd" providerId="ADAL" clId="{2654A23D-DAAE-49AD-8EAB-8FFB8B19A289}" dt="2024-01-22T10:24:27.528" v="801" actId="14100"/>
          <ac:spMkLst>
            <pc:docMk/>
            <pc:sldMk cId="2147125660" sldId="413"/>
            <ac:spMk id="8" creationId="{8F5EBDBA-5FB9-3857-CEB3-17DABC3BF003}"/>
          </ac:spMkLst>
        </pc:spChg>
        <pc:spChg chg="add mod">
          <ac:chgData name="Gry Eilen Bakke" userId="cbcf326d-e110-4600-a71b-1a017bd361dd" providerId="ADAL" clId="{2654A23D-DAAE-49AD-8EAB-8FFB8B19A289}" dt="2024-01-22T11:42:48.178" v="1782" actId="20577"/>
          <ac:spMkLst>
            <pc:docMk/>
            <pc:sldMk cId="2147125660" sldId="413"/>
            <ac:spMk id="10" creationId="{D5FE48A8-2D50-7196-313F-2E29F5F16FAE}"/>
          </ac:spMkLst>
        </pc:spChg>
        <pc:spChg chg="add mod">
          <ac:chgData name="Gry Eilen Bakke" userId="cbcf326d-e110-4600-a71b-1a017bd361dd" providerId="ADAL" clId="{2654A23D-DAAE-49AD-8EAB-8FFB8B19A289}" dt="2024-01-22T11:42:58.370" v="1783" actId="20577"/>
          <ac:spMkLst>
            <pc:docMk/>
            <pc:sldMk cId="2147125660" sldId="413"/>
            <ac:spMk id="13" creationId="{79827EB6-C849-9B46-2B8A-EDEDA203B763}"/>
          </ac:spMkLst>
        </pc:spChg>
        <pc:picChg chg="add mod">
          <ac:chgData name="Gry Eilen Bakke" userId="cbcf326d-e110-4600-a71b-1a017bd361dd" providerId="ADAL" clId="{2654A23D-DAAE-49AD-8EAB-8FFB8B19A289}" dt="2024-01-22T10:11:18.460" v="425"/>
          <ac:picMkLst>
            <pc:docMk/>
            <pc:sldMk cId="2147125660" sldId="413"/>
            <ac:picMk id="7" creationId="{68D07452-C33F-0711-4AAC-A3EB711F8E2E}"/>
          </ac:picMkLst>
        </pc:picChg>
        <pc:picChg chg="add del mod">
          <ac:chgData name="Gry Eilen Bakke" userId="cbcf326d-e110-4600-a71b-1a017bd361dd" providerId="ADAL" clId="{2654A23D-DAAE-49AD-8EAB-8FFB8B19A289}" dt="2024-01-22T10:26:26.013" v="820" actId="478"/>
          <ac:picMkLst>
            <pc:docMk/>
            <pc:sldMk cId="2147125660" sldId="413"/>
            <ac:picMk id="9" creationId="{F6A4E24C-4C52-D1F0-99FE-2C1080300DC3}"/>
          </ac:picMkLst>
        </pc:picChg>
        <pc:picChg chg="add mod">
          <ac:chgData name="Gry Eilen Bakke" userId="cbcf326d-e110-4600-a71b-1a017bd361dd" providerId="ADAL" clId="{2654A23D-DAAE-49AD-8EAB-8FFB8B19A289}" dt="2024-01-22T11:42:36.629" v="1779" actId="1076"/>
          <ac:picMkLst>
            <pc:docMk/>
            <pc:sldMk cId="2147125660" sldId="413"/>
            <ac:picMk id="11" creationId="{EB4E6155-C701-EDA2-F1FF-4ABC9C833ACD}"/>
          </ac:picMkLst>
        </pc:picChg>
        <pc:picChg chg="add mod">
          <ac:chgData name="Gry Eilen Bakke" userId="cbcf326d-e110-4600-a71b-1a017bd361dd" providerId="ADAL" clId="{2654A23D-DAAE-49AD-8EAB-8FFB8B19A289}" dt="2024-01-22T11:42:40.373" v="1780" actId="1076"/>
          <ac:picMkLst>
            <pc:docMk/>
            <pc:sldMk cId="2147125660" sldId="413"/>
            <ac:picMk id="12" creationId="{B943C500-5075-5A53-D0E8-04341C27CB1E}"/>
          </ac:picMkLst>
        </pc:picChg>
      </pc:sldChg>
      <pc:sldChg chg="delSp modSp mod delAnim">
        <pc:chgData name="Gry Eilen Bakke" userId="cbcf326d-e110-4600-a71b-1a017bd361dd" providerId="ADAL" clId="{2654A23D-DAAE-49AD-8EAB-8FFB8B19A289}" dt="2024-01-22T10:24:40.224" v="806" actId="1076"/>
        <pc:sldMkLst>
          <pc:docMk/>
          <pc:sldMk cId="815412388" sldId="414"/>
        </pc:sldMkLst>
        <pc:spChg chg="mod">
          <ac:chgData name="Gry Eilen Bakke" userId="cbcf326d-e110-4600-a71b-1a017bd361dd" providerId="ADAL" clId="{2654A23D-DAAE-49AD-8EAB-8FFB8B19A289}" dt="2024-01-22T10:24:36.905" v="805" actId="14100"/>
          <ac:spMkLst>
            <pc:docMk/>
            <pc:sldMk cId="815412388" sldId="414"/>
            <ac:spMk id="8" creationId="{8F5EBDBA-5FB9-3857-CEB3-17DABC3BF003}"/>
          </ac:spMkLst>
        </pc:spChg>
        <pc:spChg chg="mod">
          <ac:chgData name="Gry Eilen Bakke" userId="cbcf326d-e110-4600-a71b-1a017bd361dd" providerId="ADAL" clId="{2654A23D-DAAE-49AD-8EAB-8FFB8B19A289}" dt="2024-01-22T10:24:40.224" v="806" actId="1076"/>
          <ac:spMkLst>
            <pc:docMk/>
            <pc:sldMk cId="815412388" sldId="414"/>
            <ac:spMk id="10" creationId="{D5FE48A8-2D50-7196-313F-2E29F5F16FAE}"/>
          </ac:spMkLst>
        </pc:spChg>
        <pc:picChg chg="del">
          <ac:chgData name="Gry Eilen Bakke" userId="cbcf326d-e110-4600-a71b-1a017bd361dd" providerId="ADAL" clId="{2654A23D-DAAE-49AD-8EAB-8FFB8B19A289}" dt="2024-01-22T10:15:55.578" v="499" actId="478"/>
          <ac:picMkLst>
            <pc:docMk/>
            <pc:sldMk cId="815412388" sldId="414"/>
            <ac:picMk id="11" creationId="{EB4E6155-C701-EDA2-F1FF-4ABC9C833ACD}"/>
          </ac:picMkLst>
        </pc:picChg>
        <pc:picChg chg="del">
          <ac:chgData name="Gry Eilen Bakke" userId="cbcf326d-e110-4600-a71b-1a017bd361dd" providerId="ADAL" clId="{2654A23D-DAAE-49AD-8EAB-8FFB8B19A289}" dt="2024-01-22T10:15:58.476" v="500" actId="478"/>
          <ac:picMkLst>
            <pc:docMk/>
            <pc:sldMk cId="815412388" sldId="414"/>
            <ac:picMk id="12" creationId="{B943C500-5075-5A53-D0E8-04341C27CB1E}"/>
          </ac:picMkLst>
        </pc:picChg>
      </pc:sldChg>
      <pc:sldChg chg="modSp mod">
        <pc:chgData name="Gry Eilen Bakke" userId="cbcf326d-e110-4600-a71b-1a017bd361dd" providerId="ADAL" clId="{2654A23D-DAAE-49AD-8EAB-8FFB8B19A289}" dt="2024-01-22T10:24:53.185" v="809" actId="1076"/>
        <pc:sldMkLst>
          <pc:docMk/>
          <pc:sldMk cId="3877087514" sldId="415"/>
        </pc:sldMkLst>
        <pc:spChg chg="mod">
          <ac:chgData name="Gry Eilen Bakke" userId="cbcf326d-e110-4600-a71b-1a017bd361dd" providerId="ADAL" clId="{2654A23D-DAAE-49AD-8EAB-8FFB8B19A289}" dt="2024-01-22T10:24:47.808" v="808" actId="14100"/>
          <ac:spMkLst>
            <pc:docMk/>
            <pc:sldMk cId="3877087514" sldId="415"/>
            <ac:spMk id="8" creationId="{8F5EBDBA-5FB9-3857-CEB3-17DABC3BF003}"/>
          </ac:spMkLst>
        </pc:spChg>
        <pc:spChg chg="mod">
          <ac:chgData name="Gry Eilen Bakke" userId="cbcf326d-e110-4600-a71b-1a017bd361dd" providerId="ADAL" clId="{2654A23D-DAAE-49AD-8EAB-8FFB8B19A289}" dt="2024-01-22T10:24:53.185" v="809" actId="1076"/>
          <ac:spMkLst>
            <pc:docMk/>
            <pc:sldMk cId="3877087514" sldId="415"/>
            <ac:spMk id="10" creationId="{D5FE48A8-2D50-7196-313F-2E29F5F16FAE}"/>
          </ac:spMkLst>
        </pc:spChg>
      </pc:sldChg>
      <pc:sldChg chg="modSp mod">
        <pc:chgData name="Gry Eilen Bakke" userId="cbcf326d-e110-4600-a71b-1a017bd361dd" providerId="ADAL" clId="{2654A23D-DAAE-49AD-8EAB-8FFB8B19A289}" dt="2024-01-22T10:25:09.409" v="812" actId="255"/>
        <pc:sldMkLst>
          <pc:docMk/>
          <pc:sldMk cId="3322976679" sldId="416"/>
        </pc:sldMkLst>
        <pc:spChg chg="mod">
          <ac:chgData name="Gry Eilen Bakke" userId="cbcf326d-e110-4600-a71b-1a017bd361dd" providerId="ADAL" clId="{2654A23D-DAAE-49AD-8EAB-8FFB8B19A289}" dt="2024-01-22T10:25:01.593" v="811" actId="14100"/>
          <ac:spMkLst>
            <pc:docMk/>
            <pc:sldMk cId="3322976679" sldId="416"/>
            <ac:spMk id="8" creationId="{8F5EBDBA-5FB9-3857-CEB3-17DABC3BF003}"/>
          </ac:spMkLst>
        </pc:spChg>
        <pc:spChg chg="mod">
          <ac:chgData name="Gry Eilen Bakke" userId="cbcf326d-e110-4600-a71b-1a017bd361dd" providerId="ADAL" clId="{2654A23D-DAAE-49AD-8EAB-8FFB8B19A289}" dt="2024-01-22T10:25:09.409" v="812" actId="255"/>
          <ac:spMkLst>
            <pc:docMk/>
            <pc:sldMk cId="3322976679" sldId="416"/>
            <ac:spMk id="10" creationId="{D5FE48A8-2D50-7196-313F-2E29F5F16FAE}"/>
          </ac:spMkLst>
        </pc:spChg>
      </pc:sldChg>
      <pc:sldChg chg="addSp delSp modSp mod ord">
        <pc:chgData name="Gry Eilen Bakke" userId="cbcf326d-e110-4600-a71b-1a017bd361dd" providerId="ADAL" clId="{2654A23D-DAAE-49AD-8EAB-8FFB8B19A289}" dt="2024-01-22T10:48:05.539" v="1474" actId="115"/>
        <pc:sldMkLst>
          <pc:docMk/>
          <pc:sldMk cId="260998121" sldId="417"/>
        </pc:sldMkLst>
        <pc:spChg chg="add mod">
          <ac:chgData name="Gry Eilen Bakke" userId="cbcf326d-e110-4600-a71b-1a017bd361dd" providerId="ADAL" clId="{2654A23D-DAAE-49AD-8EAB-8FFB8B19A289}" dt="2024-01-22T10:47:41.142" v="1469" actId="14100"/>
          <ac:spMkLst>
            <pc:docMk/>
            <pc:sldMk cId="260998121" sldId="417"/>
            <ac:spMk id="3" creationId="{88F7596E-DD97-50AD-80A0-B9F3E2A6F7A5}"/>
          </ac:spMkLst>
        </pc:spChg>
        <pc:spChg chg="mod">
          <ac:chgData name="Gry Eilen Bakke" userId="cbcf326d-e110-4600-a71b-1a017bd361dd" providerId="ADAL" clId="{2654A23D-DAAE-49AD-8EAB-8FFB8B19A289}" dt="2024-01-22T10:31:04.007" v="858" actId="20577"/>
          <ac:spMkLst>
            <pc:docMk/>
            <pc:sldMk cId="260998121" sldId="417"/>
            <ac:spMk id="8" creationId="{8F5EBDBA-5FB9-3857-CEB3-17DABC3BF003}"/>
          </ac:spMkLst>
        </pc:spChg>
        <pc:spChg chg="mod">
          <ac:chgData name="Gry Eilen Bakke" userId="cbcf326d-e110-4600-a71b-1a017bd361dd" providerId="ADAL" clId="{2654A23D-DAAE-49AD-8EAB-8FFB8B19A289}" dt="2024-01-22T10:48:05.539" v="1474" actId="115"/>
          <ac:spMkLst>
            <pc:docMk/>
            <pc:sldMk cId="260998121" sldId="417"/>
            <ac:spMk id="10" creationId="{D5FE48A8-2D50-7196-313F-2E29F5F16FAE}"/>
          </ac:spMkLst>
        </pc:spChg>
        <pc:picChg chg="add mod">
          <ac:chgData name="Gry Eilen Bakke" userId="cbcf326d-e110-4600-a71b-1a017bd361dd" providerId="ADAL" clId="{2654A23D-DAAE-49AD-8EAB-8FFB8B19A289}" dt="2024-01-22T10:47:48.954" v="1472" actId="1076"/>
          <ac:picMkLst>
            <pc:docMk/>
            <pc:sldMk cId="260998121" sldId="417"/>
            <ac:picMk id="2" creationId="{E6C70D37-CEFD-B79A-78E2-7FF192B6C39C}"/>
          </ac:picMkLst>
        </pc:picChg>
        <pc:picChg chg="del mod">
          <ac:chgData name="Gry Eilen Bakke" userId="cbcf326d-e110-4600-a71b-1a017bd361dd" providerId="ADAL" clId="{2654A23D-DAAE-49AD-8EAB-8FFB8B19A289}" dt="2024-01-22T10:39:31.574" v="1161" actId="478"/>
          <ac:picMkLst>
            <pc:docMk/>
            <pc:sldMk cId="260998121" sldId="417"/>
            <ac:picMk id="9" creationId="{F6A4E24C-4C52-D1F0-99FE-2C1080300DC3}"/>
          </ac:picMkLst>
        </pc:picChg>
      </pc:sldChg>
      <pc:sldChg chg="addSp delSp modSp del mod">
        <pc:chgData name="Gry Eilen Bakke" userId="cbcf326d-e110-4600-a71b-1a017bd361dd" providerId="ADAL" clId="{2654A23D-DAAE-49AD-8EAB-8FFB8B19A289}" dt="2024-01-22T10:48:22.255" v="1475" actId="2696"/>
        <pc:sldMkLst>
          <pc:docMk/>
          <pc:sldMk cId="1370640375" sldId="418"/>
        </pc:sldMkLst>
        <pc:spChg chg="add mod">
          <ac:chgData name="Gry Eilen Bakke" userId="cbcf326d-e110-4600-a71b-1a017bd361dd" providerId="ADAL" clId="{2654A23D-DAAE-49AD-8EAB-8FFB8B19A289}" dt="2024-01-22T10:38:39.260" v="1157" actId="1076"/>
          <ac:spMkLst>
            <pc:docMk/>
            <pc:sldMk cId="1370640375" sldId="418"/>
            <ac:spMk id="2" creationId="{38FE5280-B2AE-F7FF-8DE4-9DEEA9D9FF8E}"/>
          </ac:spMkLst>
        </pc:spChg>
        <pc:spChg chg="add mod">
          <ac:chgData name="Gry Eilen Bakke" userId="cbcf326d-e110-4600-a71b-1a017bd361dd" providerId="ADAL" clId="{2654A23D-DAAE-49AD-8EAB-8FFB8B19A289}" dt="2024-01-22T10:38:29.977" v="1155" actId="1076"/>
          <ac:spMkLst>
            <pc:docMk/>
            <pc:sldMk cId="1370640375" sldId="418"/>
            <ac:spMk id="3" creationId="{6BCE11C8-4CF5-8F96-E026-9A5B0EE0CEDF}"/>
          </ac:spMkLst>
        </pc:spChg>
        <pc:spChg chg="mod">
          <ac:chgData name="Gry Eilen Bakke" userId="cbcf326d-e110-4600-a71b-1a017bd361dd" providerId="ADAL" clId="{2654A23D-DAAE-49AD-8EAB-8FFB8B19A289}" dt="2024-01-22T10:31:36.789" v="892" actId="20577"/>
          <ac:spMkLst>
            <pc:docMk/>
            <pc:sldMk cId="1370640375" sldId="418"/>
            <ac:spMk id="8" creationId="{8F5EBDBA-5FB9-3857-CEB3-17DABC3BF003}"/>
          </ac:spMkLst>
        </pc:spChg>
        <pc:spChg chg="mod">
          <ac:chgData name="Gry Eilen Bakke" userId="cbcf326d-e110-4600-a71b-1a017bd361dd" providerId="ADAL" clId="{2654A23D-DAAE-49AD-8EAB-8FFB8B19A289}" dt="2024-01-22T10:38:32.561" v="1156" actId="1076"/>
          <ac:spMkLst>
            <pc:docMk/>
            <pc:sldMk cId="1370640375" sldId="418"/>
            <ac:spMk id="10" creationId="{D5FE48A8-2D50-7196-313F-2E29F5F16FAE}"/>
          </ac:spMkLst>
        </pc:spChg>
        <pc:picChg chg="mod">
          <ac:chgData name="Gry Eilen Bakke" userId="cbcf326d-e110-4600-a71b-1a017bd361dd" providerId="ADAL" clId="{2654A23D-DAAE-49AD-8EAB-8FFB8B19A289}" dt="2024-01-22T10:38:26.706" v="1154" actId="1076"/>
          <ac:picMkLst>
            <pc:docMk/>
            <pc:sldMk cId="1370640375" sldId="418"/>
            <ac:picMk id="11" creationId="{EB4E6155-C701-EDA2-F1FF-4ABC9C833ACD}"/>
          </ac:picMkLst>
        </pc:picChg>
        <pc:picChg chg="del">
          <ac:chgData name="Gry Eilen Bakke" userId="cbcf326d-e110-4600-a71b-1a017bd361dd" providerId="ADAL" clId="{2654A23D-DAAE-49AD-8EAB-8FFB8B19A289}" dt="2024-01-22T10:34:09.326" v="939" actId="478"/>
          <ac:picMkLst>
            <pc:docMk/>
            <pc:sldMk cId="1370640375" sldId="418"/>
            <ac:picMk id="12" creationId="{B943C500-5075-5A53-D0E8-04341C27CB1E}"/>
          </ac:picMkLst>
        </pc:picChg>
      </pc:sldChg>
      <pc:sldMasterChg chg="del delSldLayout">
        <pc:chgData name="Gry Eilen Bakke" userId="cbcf326d-e110-4600-a71b-1a017bd361dd" providerId="ADAL" clId="{2654A23D-DAAE-49AD-8EAB-8FFB8B19A289}" dt="2024-01-22T09:51:13.528" v="40" actId="2696"/>
        <pc:sldMasterMkLst>
          <pc:docMk/>
          <pc:sldMasterMk cId="531903595" sldId="2147483711"/>
        </pc:sldMasterMkLst>
        <pc:sldLayoutChg chg="del">
          <pc:chgData name="Gry Eilen Bakke" userId="cbcf326d-e110-4600-a71b-1a017bd361dd" providerId="ADAL" clId="{2654A23D-DAAE-49AD-8EAB-8FFB8B19A289}" dt="2024-01-22T09:51:13.528" v="40" actId="2696"/>
          <pc:sldLayoutMkLst>
            <pc:docMk/>
            <pc:sldMasterMk cId="531903595" sldId="2147483711"/>
            <pc:sldLayoutMk cId="1786216488" sldId="2147483712"/>
          </pc:sldLayoutMkLst>
        </pc:sldLayoutChg>
        <pc:sldLayoutChg chg="del">
          <pc:chgData name="Gry Eilen Bakke" userId="cbcf326d-e110-4600-a71b-1a017bd361dd" providerId="ADAL" clId="{2654A23D-DAAE-49AD-8EAB-8FFB8B19A289}" dt="2024-01-22T09:51:13.528" v="40" actId="2696"/>
          <pc:sldLayoutMkLst>
            <pc:docMk/>
            <pc:sldMasterMk cId="531903595" sldId="2147483711"/>
            <pc:sldLayoutMk cId="3658169620" sldId="2147483713"/>
          </pc:sldLayoutMkLst>
        </pc:sldLayoutChg>
        <pc:sldLayoutChg chg="del">
          <pc:chgData name="Gry Eilen Bakke" userId="cbcf326d-e110-4600-a71b-1a017bd361dd" providerId="ADAL" clId="{2654A23D-DAAE-49AD-8EAB-8FFB8B19A289}" dt="2024-01-22T09:51:13.528" v="40" actId="2696"/>
          <pc:sldLayoutMkLst>
            <pc:docMk/>
            <pc:sldMasterMk cId="531903595" sldId="2147483711"/>
            <pc:sldLayoutMk cId="918166047" sldId="2147483714"/>
          </pc:sldLayoutMkLst>
        </pc:sldLayoutChg>
        <pc:sldLayoutChg chg="del">
          <pc:chgData name="Gry Eilen Bakke" userId="cbcf326d-e110-4600-a71b-1a017bd361dd" providerId="ADAL" clId="{2654A23D-DAAE-49AD-8EAB-8FFB8B19A289}" dt="2024-01-22T09:51:13.528" v="40" actId="2696"/>
          <pc:sldLayoutMkLst>
            <pc:docMk/>
            <pc:sldMasterMk cId="531903595" sldId="2147483711"/>
            <pc:sldLayoutMk cId="2928497268" sldId="2147483715"/>
          </pc:sldLayoutMkLst>
        </pc:sldLayoutChg>
      </pc:sldMasterChg>
      <pc:sldMasterChg chg="del delSldLayout">
        <pc:chgData name="Gry Eilen Bakke" userId="cbcf326d-e110-4600-a71b-1a017bd361dd" providerId="ADAL" clId="{2654A23D-DAAE-49AD-8EAB-8FFB8B19A289}" dt="2024-01-22T10:18:17.031" v="539" actId="47"/>
        <pc:sldMasterMkLst>
          <pc:docMk/>
          <pc:sldMasterMk cId="2891421947" sldId="2147483711"/>
        </pc:sldMasterMkLst>
        <pc:sldLayoutChg chg="del">
          <pc:chgData name="Gry Eilen Bakke" userId="cbcf326d-e110-4600-a71b-1a017bd361dd" providerId="ADAL" clId="{2654A23D-DAAE-49AD-8EAB-8FFB8B19A289}" dt="2024-01-22T10:18:17.031" v="539" actId="47"/>
          <pc:sldLayoutMkLst>
            <pc:docMk/>
            <pc:sldMasterMk cId="2891421947" sldId="2147483711"/>
            <pc:sldLayoutMk cId="2445046355" sldId="2147483712"/>
          </pc:sldLayoutMkLst>
        </pc:sldLayoutChg>
        <pc:sldLayoutChg chg="del">
          <pc:chgData name="Gry Eilen Bakke" userId="cbcf326d-e110-4600-a71b-1a017bd361dd" providerId="ADAL" clId="{2654A23D-DAAE-49AD-8EAB-8FFB8B19A289}" dt="2024-01-22T10:18:17.031" v="539" actId="47"/>
          <pc:sldLayoutMkLst>
            <pc:docMk/>
            <pc:sldMasterMk cId="2891421947" sldId="2147483711"/>
            <pc:sldLayoutMk cId="1387878028" sldId="2147483713"/>
          </pc:sldLayoutMkLst>
        </pc:sldLayoutChg>
        <pc:sldLayoutChg chg="del">
          <pc:chgData name="Gry Eilen Bakke" userId="cbcf326d-e110-4600-a71b-1a017bd361dd" providerId="ADAL" clId="{2654A23D-DAAE-49AD-8EAB-8FFB8B19A289}" dt="2024-01-22T10:18:17.031" v="539" actId="47"/>
          <pc:sldLayoutMkLst>
            <pc:docMk/>
            <pc:sldMasterMk cId="2891421947" sldId="2147483711"/>
            <pc:sldLayoutMk cId="2725463927" sldId="2147483714"/>
          </pc:sldLayoutMkLst>
        </pc:sldLayoutChg>
        <pc:sldLayoutChg chg="del">
          <pc:chgData name="Gry Eilen Bakke" userId="cbcf326d-e110-4600-a71b-1a017bd361dd" providerId="ADAL" clId="{2654A23D-DAAE-49AD-8EAB-8FFB8B19A289}" dt="2024-01-22T10:18:17.031" v="539" actId="47"/>
          <pc:sldLayoutMkLst>
            <pc:docMk/>
            <pc:sldMasterMk cId="2891421947" sldId="2147483711"/>
            <pc:sldLayoutMk cId="3477399597" sldId="2147483715"/>
          </pc:sldLayoutMkLst>
        </pc:sldLayoutChg>
      </pc:sldMasterChg>
    </pc:docChg>
  </pc:docChgLst>
  <pc:docChgLst>
    <pc:chgData name="Marianne Almbakk" userId="0d24840a-5b8a-4ce0-9992-b9cc1025747b" providerId="ADAL" clId="{44DD6386-300F-4589-9391-D7FBFEF3346D}"/>
    <pc:docChg chg="custSel addSld modSld">
      <pc:chgData name="Marianne Almbakk" userId="0d24840a-5b8a-4ce0-9992-b9cc1025747b" providerId="ADAL" clId="{44DD6386-300F-4589-9391-D7FBFEF3346D}" dt="2024-02-07T07:36:38.308" v="116" actId="14100"/>
      <pc:docMkLst>
        <pc:docMk/>
      </pc:docMkLst>
      <pc:sldChg chg="delSp modSp mod delAnim">
        <pc:chgData name="Marianne Almbakk" userId="0d24840a-5b8a-4ce0-9992-b9cc1025747b" providerId="ADAL" clId="{44DD6386-300F-4589-9391-D7FBFEF3346D}" dt="2024-02-07T07:36:38.308" v="116" actId="14100"/>
        <pc:sldMkLst>
          <pc:docMk/>
          <pc:sldMk cId="2147125660" sldId="413"/>
        </pc:sldMkLst>
        <pc:spChg chg="mod">
          <ac:chgData name="Marianne Almbakk" userId="0d24840a-5b8a-4ce0-9992-b9cc1025747b" providerId="ADAL" clId="{44DD6386-300F-4589-9391-D7FBFEF3346D}" dt="2024-02-07T07:36:38.308" v="116" actId="14100"/>
          <ac:spMkLst>
            <pc:docMk/>
            <pc:sldMk cId="2147125660" sldId="413"/>
            <ac:spMk id="10" creationId="{D5FE48A8-2D50-7196-313F-2E29F5F16FAE}"/>
          </ac:spMkLst>
        </pc:spChg>
        <pc:picChg chg="del">
          <ac:chgData name="Marianne Almbakk" userId="0d24840a-5b8a-4ce0-9992-b9cc1025747b" providerId="ADAL" clId="{44DD6386-300F-4589-9391-D7FBFEF3346D}" dt="2024-02-07T07:32:21.843" v="29" actId="478"/>
          <ac:picMkLst>
            <pc:docMk/>
            <pc:sldMk cId="2147125660" sldId="413"/>
            <ac:picMk id="11" creationId="{EB4E6155-C701-EDA2-F1FF-4ABC9C833ACD}"/>
          </ac:picMkLst>
        </pc:picChg>
        <pc:picChg chg="mod">
          <ac:chgData name="Marianne Almbakk" userId="0d24840a-5b8a-4ce0-9992-b9cc1025747b" providerId="ADAL" clId="{44DD6386-300F-4589-9391-D7FBFEF3346D}" dt="2024-02-07T07:36:33.097" v="115" actId="14100"/>
          <ac:picMkLst>
            <pc:docMk/>
            <pc:sldMk cId="2147125660" sldId="413"/>
            <ac:picMk id="12" creationId="{B943C500-5075-5A53-D0E8-04341C27CB1E}"/>
          </ac:picMkLst>
        </pc:picChg>
      </pc:sldChg>
      <pc:sldChg chg="modSp mod">
        <pc:chgData name="Marianne Almbakk" userId="0d24840a-5b8a-4ce0-9992-b9cc1025747b" providerId="ADAL" clId="{44DD6386-300F-4589-9391-D7FBFEF3346D}" dt="2024-01-31T12:23:20.770" v="6" actId="207"/>
        <pc:sldMkLst>
          <pc:docMk/>
          <pc:sldMk cId="260998121" sldId="417"/>
        </pc:sldMkLst>
        <pc:spChg chg="mod">
          <ac:chgData name="Marianne Almbakk" userId="0d24840a-5b8a-4ce0-9992-b9cc1025747b" providerId="ADAL" clId="{44DD6386-300F-4589-9391-D7FBFEF3346D}" dt="2024-01-31T12:23:07.718" v="5" actId="207"/>
          <ac:spMkLst>
            <pc:docMk/>
            <pc:sldMk cId="260998121" sldId="417"/>
            <ac:spMk id="4" creationId="{87F4D698-5AED-2D84-AE94-6B5EFA9FBFF9}"/>
          </ac:spMkLst>
        </pc:spChg>
        <pc:spChg chg="mod">
          <ac:chgData name="Marianne Almbakk" userId="0d24840a-5b8a-4ce0-9992-b9cc1025747b" providerId="ADAL" clId="{44DD6386-300F-4589-9391-D7FBFEF3346D}" dt="2024-01-31T12:23:20.770" v="6" actId="207"/>
          <ac:spMkLst>
            <pc:docMk/>
            <pc:sldMk cId="260998121" sldId="417"/>
            <ac:spMk id="8" creationId="{8F5EBDBA-5FB9-3857-CEB3-17DABC3BF003}"/>
          </ac:spMkLst>
        </pc:spChg>
      </pc:sldChg>
      <pc:sldChg chg="addSp delSp modSp new mod">
        <pc:chgData name="Marianne Almbakk" userId="0d24840a-5b8a-4ce0-9992-b9cc1025747b" providerId="ADAL" clId="{44DD6386-300F-4589-9391-D7FBFEF3346D}" dt="2024-01-31T12:27:20.187" v="28" actId="27614"/>
        <pc:sldMkLst>
          <pc:docMk/>
          <pc:sldMk cId="1694880709" sldId="418"/>
        </pc:sldMkLst>
        <pc:spChg chg="mod">
          <ac:chgData name="Marianne Almbakk" userId="0d24840a-5b8a-4ce0-9992-b9cc1025747b" providerId="ADAL" clId="{44DD6386-300F-4589-9391-D7FBFEF3346D}" dt="2024-01-31T12:22:03.612" v="3" actId="790"/>
          <ac:spMkLst>
            <pc:docMk/>
            <pc:sldMk cId="1694880709" sldId="418"/>
            <ac:spMk id="2" creationId="{62499094-66AA-4112-56EA-90F68DD5C3FE}"/>
          </ac:spMkLst>
        </pc:spChg>
        <pc:spChg chg="del">
          <ac:chgData name="Marianne Almbakk" userId="0d24840a-5b8a-4ce0-9992-b9cc1025747b" providerId="ADAL" clId="{44DD6386-300F-4589-9391-D7FBFEF3346D}" dt="2024-01-31T12:24:03.639" v="7" actId="931"/>
          <ac:spMkLst>
            <pc:docMk/>
            <pc:sldMk cId="1694880709" sldId="418"/>
            <ac:spMk id="3" creationId="{686B4A50-94D6-1075-CD88-9BAD4F601285}"/>
          </ac:spMkLst>
        </pc:spChg>
        <pc:picChg chg="add mod">
          <ac:chgData name="Marianne Almbakk" userId="0d24840a-5b8a-4ce0-9992-b9cc1025747b" providerId="ADAL" clId="{44DD6386-300F-4589-9391-D7FBFEF3346D}" dt="2024-01-31T12:24:10.393" v="12" actId="962"/>
          <ac:picMkLst>
            <pc:docMk/>
            <pc:sldMk cId="1694880709" sldId="418"/>
            <ac:picMk id="5" creationId="{BF1011FE-6B38-DAC6-BFB9-B6982AC3D5F0}"/>
          </ac:picMkLst>
        </pc:picChg>
        <pc:picChg chg="add mod">
          <ac:chgData name="Marianne Almbakk" userId="0d24840a-5b8a-4ce0-9992-b9cc1025747b" providerId="ADAL" clId="{44DD6386-300F-4589-9391-D7FBFEF3346D}" dt="2024-01-31T12:24:37.530" v="16" actId="27614"/>
          <ac:picMkLst>
            <pc:docMk/>
            <pc:sldMk cId="1694880709" sldId="418"/>
            <ac:picMk id="7" creationId="{0C89CF3D-FA8E-6B1F-D9B3-3CB2731937C9}"/>
          </ac:picMkLst>
        </pc:picChg>
        <pc:picChg chg="add mod">
          <ac:chgData name="Marianne Almbakk" userId="0d24840a-5b8a-4ce0-9992-b9cc1025747b" providerId="ADAL" clId="{44DD6386-300F-4589-9391-D7FBFEF3346D}" dt="2024-01-31T12:24:44.013" v="20" actId="962"/>
          <ac:picMkLst>
            <pc:docMk/>
            <pc:sldMk cId="1694880709" sldId="418"/>
            <ac:picMk id="9" creationId="{1CED8411-9D60-0EFB-2E46-779B9ECF70DA}"/>
          </ac:picMkLst>
        </pc:picChg>
        <pc:picChg chg="add mod">
          <ac:chgData name="Marianne Almbakk" userId="0d24840a-5b8a-4ce0-9992-b9cc1025747b" providerId="ADAL" clId="{44DD6386-300F-4589-9391-D7FBFEF3346D}" dt="2024-01-31T12:27:03.167" v="25" actId="1076"/>
          <ac:picMkLst>
            <pc:docMk/>
            <pc:sldMk cId="1694880709" sldId="418"/>
            <ac:picMk id="11" creationId="{991E243F-EBBE-1F77-67AA-717632C761B2}"/>
          </ac:picMkLst>
        </pc:picChg>
        <pc:picChg chg="add mod">
          <ac:chgData name="Marianne Almbakk" userId="0d24840a-5b8a-4ce0-9992-b9cc1025747b" providerId="ADAL" clId="{44DD6386-300F-4589-9391-D7FBFEF3346D}" dt="2024-01-31T12:27:20.187" v="28" actId="27614"/>
          <ac:picMkLst>
            <pc:docMk/>
            <pc:sldMk cId="1694880709" sldId="418"/>
            <ac:picMk id="13" creationId="{108CF9E4-5327-7F93-6C4C-567F359183F9}"/>
          </ac:picMkLst>
        </pc:picChg>
      </pc:sldChg>
    </pc:docChg>
  </pc:docChgLst>
  <pc:docChgLst>
    <pc:chgData name="Marianne Almbakk" userId="S::marianne.almbakk@hkdir.no::0d24840a-5b8a-4ce0-9992-b9cc1025747b" providerId="AD" clId="Web-{98F0A09F-C548-DCFC-AD85-1D47B4A90FD7}"/>
    <pc:docChg chg="modSld">
      <pc:chgData name="Marianne Almbakk" userId="S::marianne.almbakk@hkdir.no::0d24840a-5b8a-4ce0-9992-b9cc1025747b" providerId="AD" clId="Web-{98F0A09F-C548-DCFC-AD85-1D47B4A90FD7}" dt="2024-02-07T07:39:59.244" v="8" actId="1076"/>
      <pc:docMkLst>
        <pc:docMk/>
      </pc:docMkLst>
      <pc:sldChg chg="modSp">
        <pc:chgData name="Marianne Almbakk" userId="S::marianne.almbakk@hkdir.no::0d24840a-5b8a-4ce0-9992-b9cc1025747b" providerId="AD" clId="Web-{98F0A09F-C548-DCFC-AD85-1D47B4A90FD7}" dt="2024-02-07T07:39:02.148" v="3" actId="14100"/>
        <pc:sldMkLst>
          <pc:docMk/>
          <pc:sldMk cId="2147125660" sldId="413"/>
        </pc:sldMkLst>
        <pc:spChg chg="mod">
          <ac:chgData name="Marianne Almbakk" userId="S::marianne.almbakk@hkdir.no::0d24840a-5b8a-4ce0-9992-b9cc1025747b" providerId="AD" clId="Web-{98F0A09F-C548-DCFC-AD85-1D47B4A90FD7}" dt="2024-02-07T07:38:58.226" v="2" actId="20577"/>
          <ac:spMkLst>
            <pc:docMk/>
            <pc:sldMk cId="2147125660" sldId="413"/>
            <ac:spMk id="10" creationId="{D5FE48A8-2D50-7196-313F-2E29F5F16FAE}"/>
          </ac:spMkLst>
        </pc:spChg>
        <pc:picChg chg="mod">
          <ac:chgData name="Marianne Almbakk" userId="S::marianne.almbakk@hkdir.no::0d24840a-5b8a-4ce0-9992-b9cc1025747b" providerId="AD" clId="Web-{98F0A09F-C548-DCFC-AD85-1D47B4A90FD7}" dt="2024-02-07T07:39:02.148" v="3" actId="14100"/>
          <ac:picMkLst>
            <pc:docMk/>
            <pc:sldMk cId="2147125660" sldId="413"/>
            <ac:picMk id="12" creationId="{B943C500-5075-5A53-D0E8-04341C27CB1E}"/>
          </ac:picMkLst>
        </pc:picChg>
      </pc:sldChg>
      <pc:sldChg chg="addSp delSp modSp">
        <pc:chgData name="Marianne Almbakk" userId="S::marianne.almbakk@hkdir.no::0d24840a-5b8a-4ce0-9992-b9cc1025747b" providerId="AD" clId="Web-{98F0A09F-C548-DCFC-AD85-1D47B4A90FD7}" dt="2024-02-07T07:39:59.244" v="8" actId="1076"/>
        <pc:sldMkLst>
          <pc:docMk/>
          <pc:sldMk cId="260998121" sldId="417"/>
        </pc:sldMkLst>
        <pc:picChg chg="add mod">
          <ac:chgData name="Marianne Almbakk" userId="S::marianne.almbakk@hkdir.no::0d24840a-5b8a-4ce0-9992-b9cc1025747b" providerId="AD" clId="Web-{98F0A09F-C548-DCFC-AD85-1D47B4A90FD7}" dt="2024-02-07T07:39:59.244" v="8" actId="1076"/>
          <ac:picMkLst>
            <pc:docMk/>
            <pc:sldMk cId="260998121" sldId="417"/>
            <ac:picMk id="2" creationId="{C077F917-559F-3091-4EC7-CB575D545F54}"/>
          </ac:picMkLst>
        </pc:picChg>
        <pc:picChg chg="del">
          <ac:chgData name="Marianne Almbakk" userId="S::marianne.almbakk@hkdir.no::0d24840a-5b8a-4ce0-9992-b9cc1025747b" providerId="AD" clId="Web-{98F0A09F-C548-DCFC-AD85-1D47B4A90FD7}" dt="2024-02-07T07:39:17.055" v="4"/>
          <ac:picMkLst>
            <pc:docMk/>
            <pc:sldMk cId="260998121" sldId="417"/>
            <ac:picMk id="5" creationId="{F9631208-6CC1-FC8E-A0D1-B776D528159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3D3B0D1-59DB-8888-DDBB-C389838852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9" name="Plassholder for innhold 4">
            <a:extLst>
              <a:ext uri="{FF2B5EF4-FFF2-40B4-BE49-F238E27FC236}">
                <a16:creationId xmlns:a16="http://schemas.microsoft.com/office/drawing/2014/main" id="{98E28072-0FB5-1AC6-67E4-22EA1804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BDECF54-C572-8FA3-A82B-6D6C8735EDD3}"/>
              </a:ext>
            </a:extLst>
          </p:cNvPr>
          <p:cNvSpPr txBox="1">
            <a:spLocks/>
          </p:cNvSpPr>
          <p:nvPr/>
        </p:nvSpPr>
        <p:spPr>
          <a:xfrm>
            <a:off x="2585944" y="365126"/>
            <a:ext cx="7743092" cy="1479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8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+mn-lt"/>
                <a:ea typeface="+mj-ea"/>
                <a:cs typeface="Calibri Light" panose="020F0302020204030204" pitchFamily="34" charset="0"/>
              </a:rPr>
              <a:t>Arrangement: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8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+mn-lt"/>
                <a:ea typeface="+mj-ea"/>
                <a:cs typeface="Calibri Light" panose="020F0302020204030204" pitchFamily="34" charset="0"/>
              </a:rPr>
              <a:t>Forslag til oppgaver og aktiviteter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800" b="0" i="0" u="none" strike="noStrike" kern="1200" cap="none" spc="0" normalizeH="0" baseline="0" noProof="0">
                <a:ln>
                  <a:noFill/>
                </a:ln>
                <a:solidFill>
                  <a:srgbClr val="8890CF"/>
                </a:solidFill>
                <a:effectLst/>
                <a:uLnTx/>
                <a:uFillTx/>
                <a:latin typeface="+mn-lt"/>
                <a:ea typeface="+mj-ea"/>
                <a:cs typeface="Calibri Light" panose="020F0302020204030204" pitchFamily="34" charset="0"/>
              </a:rPr>
              <a:t>- Kompetansestandarder -</a:t>
            </a:r>
            <a:b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Calibri Light" panose="020F0302020204030204" pitchFamily="34" charset="0"/>
              </a:rPr>
            </a:br>
            <a:endParaRPr kumimoji="0" lang="nb-NO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B5A8458-3A92-E856-508A-9692BEA6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68" y="2621073"/>
            <a:ext cx="5181601" cy="2693390"/>
          </a:xfrm>
        </p:spPr>
        <p:txBody>
          <a:bodyPr/>
          <a:lstStyle/>
          <a:p>
            <a:r>
              <a:rPr lang="nb-NO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denne presentasjonen finner du forslag til ulike oppgaver og aktiviteter du kan velge å bruke på et arrangement når temaet er kompetanse og kompetansestandarder. </a:t>
            </a:r>
            <a:br>
              <a:rPr lang="nb-NO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Forslagene er ment som inspirasjon. </a:t>
            </a:r>
            <a:br>
              <a:rPr lang="nb-NO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 kan ta utgangspunkt i oppgavene og endre og tilpasse, slik at det passer ditt arrangement.</a:t>
            </a:r>
            <a:b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47E0535-25AB-5D56-E76A-D16D70CE3C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68746" y="1951458"/>
            <a:ext cx="4727364" cy="43307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527AE85-AE9C-D555-EA3C-FB541EC0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42" y="191803"/>
            <a:ext cx="2073743" cy="9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2790092" y="365125"/>
            <a:ext cx="865407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Refleksjon - kompetanseutvikling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47837" y="1164339"/>
            <a:ext cx="1089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400" b="1">
                <a:ea typeface="Calibri" panose="020F0502020204030204" pitchFamily="34" charset="0"/>
                <a:cs typeface="Times New Roman" panose="02020603050405020304" pitchFamily="18" charset="0"/>
              </a:rPr>
              <a:t>Forslag til refleksjonsspørsmål som kan brukes i gruppediskusjoner eller som utgangspunkt for refleksjon i plenum.</a:t>
            </a:r>
          </a:p>
          <a:p>
            <a:endParaRPr lang="nb-NO" sz="1400">
              <a:solidFill>
                <a:prstClr val="black"/>
              </a:solidFill>
              <a:latin typeface="Poppins"/>
              <a:cs typeface="Times New Roman" panose="02020603050405020304" pitchFamily="18" charset="0"/>
            </a:endParaRPr>
          </a:p>
          <a:p>
            <a:r>
              <a:rPr lang="nb-NO" sz="1400" u="sng">
                <a:solidFill>
                  <a:prstClr val="black"/>
                </a:solidFill>
                <a:latin typeface="Poppins"/>
              </a:rPr>
              <a:t>Tid: </a:t>
            </a:r>
            <a:r>
              <a:rPr kumimoji="0" lang="nb-NO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10-20 minutter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6C70D37-CEFD-B79A-78E2-7FF192B6C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091" y="2593427"/>
            <a:ext cx="3819830" cy="21827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8F7596E-DD97-50AD-80A0-B9F3E2A6F7A5}"/>
              </a:ext>
            </a:extLst>
          </p:cNvPr>
          <p:cNvSpPr txBox="1"/>
          <p:nvPr/>
        </p:nvSpPr>
        <p:spPr>
          <a:xfrm>
            <a:off x="747838" y="2467993"/>
            <a:ext cx="7890136" cy="375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Reflekter i grupper 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Har dere oversikt over egen kompetanse?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opplever dere å ha god kompetanse i?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ønsker dere å videreutvikle?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kan dere utvikle dere og jobbe med egen kompetanse?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gjør dere allerede?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kan dere gjøre mer av?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kan ledelsen legge til rette for kompetanseutvikling i deres organisasjon?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gjøres i dag som fungerer godt?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ønsker dere mer av?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kan dere bruke hverandre i kollegafellesskapet på arbeidsplassen eller i nettverk med andre (dersom du er en del av det), for å øke kompetansen?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gjør dere i dag som fungerer godt?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Kjenner dere noen som dere vet jobber godt med dette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87F4D698-5AED-2D84-AE94-6B5EFA9FBFF9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6" name="Bilde 5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B37E241F-C199-A06F-4815-A3C793B6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6"/>
            <a:ext cx="11514221" cy="960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sz="4000">
                <a:solidFill>
                  <a:srgbClr val="0F1F9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 ut Min kompetanse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674703" y="2842766"/>
            <a:ext cx="560886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 dirty="0"/>
              <a:t>Plenum:</a:t>
            </a:r>
          </a:p>
          <a:p>
            <a:endParaRPr lang="nb-NO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Se introfilmen til verktøyet</a:t>
            </a:r>
          </a:p>
          <a:p>
            <a:pPr lvl="1"/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Du finner lenken i Kvalitetslaboratoriet </a:t>
            </a:r>
          </a:p>
          <a:p>
            <a:pPr lvl="1"/>
            <a:endParaRPr lang="nb-NO" dirty="0"/>
          </a:p>
          <a:p>
            <a:pPr lvl="1"/>
            <a:endParaRPr lang="nb-NO" dirty="0">
              <a:cs typeface="Poppins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943C500-5075-5A53-D0E8-04341C27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87" y="2893522"/>
            <a:ext cx="4683450" cy="318341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9827EB6-C849-9B46-2B8A-EDEDA203B763}"/>
              </a:ext>
            </a:extLst>
          </p:cNvPr>
          <p:cNvSpPr txBox="1"/>
          <p:nvPr/>
        </p:nvSpPr>
        <p:spPr>
          <a:xfrm>
            <a:off x="674703" y="1535837"/>
            <a:ext cx="1103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Forslag til aktivitet som kan brukes når du ønsker å teste ut selvevalueringsverktøyet Min kompetanse.</a:t>
            </a:r>
          </a:p>
          <a:p>
            <a:endParaRPr lang="nb-NO" sz="1600"/>
          </a:p>
          <a:p>
            <a:r>
              <a:rPr lang="nb-NO" sz="1600"/>
              <a:t>Tid:  30-45 min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D5444D1C-29A0-BF8E-004D-0F41C4547B67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A4B27933-75ED-09ED-25D0-AD7743016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2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Test ut Min kompetanse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6A4E24C-4C52-D1F0-99FE-2C108030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789" y="2444117"/>
            <a:ext cx="4263285" cy="289714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36846" y="1923086"/>
            <a:ext cx="5761607" cy="34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Individuelt (</a:t>
            </a: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ca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15 min):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Velg ett kompetanseområder du vil prøve ut​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Gjennomføre evalueringen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vurderte du </a:t>
            </a:r>
            <a:r>
              <a:rPr lang="nb-NO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kompetansen din  </a:t>
            </a: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innenfor dette kompetanseområdet?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Se gjennom evalueringsskjemaet (det gule skjemaet)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Gjør</a:t>
            </a: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 refleksjonsoppgavene nederst i skjemaet</a:t>
            </a: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2FCF02FE-3782-24E9-C4EE-98A7220DC73E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39749A89-27CD-BE54-18D5-C1D35F08A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Test ut Min kompetanse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6A4E24C-4C52-D1F0-99FE-2C108030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789" y="2444117"/>
            <a:ext cx="4263285" cy="289714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72355" y="1722268"/>
            <a:ext cx="6729275" cy="399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erfaringer i grupper (20-30 min)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opplever dere å kartlegge egen kompetanse på denne måten?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er positivt?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 sz="160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 det noe du reagerer på?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erfaringer fra det kompetanseområdet dere har vurdert dere innenfor.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opplever dere å ha kompetanse om?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mangler dere av kompetanse innenfor området?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ser dere at kan være det første skrittet for å komme videre i egen kompetanseutvikling innenfor kompetanseområdene? </a:t>
            </a: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BF89749-72D7-16B3-2314-86E66B93A17F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47B597D6-0A53-6DD9-16A4-AAA0AC6F5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8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Test ut Min kompetanse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6A4E24C-4C52-D1F0-99FE-2C108030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789" y="2444117"/>
            <a:ext cx="4263285" cy="289714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81234" y="2741055"/>
            <a:ext cx="5956918" cy="147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Plenum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Hver gruppe får 2-3 min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Trekk fram tre sentrale poenger fra refleksjonen som gruppa ønsker å dele med resten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D5858C7-95E2-5313-C13C-EF32F8AF9D60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DB11E2AB-5D93-C2C2-C35E-DD450866F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2790092" y="365125"/>
            <a:ext cx="865407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>
              <a:ln>
                <a:noFill/>
              </a:ln>
              <a:solidFill>
                <a:srgbClr val="0F1F96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2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Hvordan bruke verktøyet Min kompetanse som utgangspunkt for kompetanseutvikling?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47837" y="1558408"/>
            <a:ext cx="1089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ea typeface="Calibri" panose="020F0502020204030204" pitchFamily="34" charset="0"/>
                <a:cs typeface="Times New Roman" panose="02020603050405020304" pitchFamily="18" charset="0"/>
              </a:rPr>
              <a:t>Forslag til aktivitet som kan brukes til filmen med Margrete fra Karriereveiledning.no, som forteller om hvordan hun bruker Min kompetanse.</a:t>
            </a:r>
          </a:p>
          <a:p>
            <a:endParaRPr lang="nb-NO" sz="1400">
              <a:solidFill>
                <a:prstClr val="black"/>
              </a:solidFill>
              <a:latin typeface="Poppins"/>
              <a:cs typeface="Times New Roman" panose="02020603050405020304" pitchFamily="18" charset="0"/>
            </a:endParaRPr>
          </a:p>
          <a:p>
            <a:r>
              <a:rPr lang="nb-NO" sz="1400" u="sng">
                <a:solidFill>
                  <a:prstClr val="black"/>
                </a:solidFill>
                <a:latin typeface="Poppins"/>
              </a:rPr>
              <a:t>Tid:</a:t>
            </a:r>
            <a:r>
              <a:rPr lang="nb-NO" sz="1400">
                <a:solidFill>
                  <a:prstClr val="black"/>
                </a:solidFill>
                <a:latin typeface="Poppins"/>
              </a:rPr>
              <a:t> </a:t>
            </a:r>
            <a:r>
              <a:rPr kumimoji="0" lang="nb-NO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10-15 minutter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8F7596E-DD97-50AD-80A0-B9F3E2A6F7A5}"/>
              </a:ext>
            </a:extLst>
          </p:cNvPr>
          <p:cNvSpPr txBox="1"/>
          <p:nvPr/>
        </p:nvSpPr>
        <p:spPr>
          <a:xfrm>
            <a:off x="747837" y="2811870"/>
            <a:ext cx="7341086" cy="300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Plenum:</a:t>
            </a:r>
            <a:r>
              <a:rPr kumimoji="0" lang="nb-NO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 filmen </a:t>
            </a:r>
            <a:r>
              <a:rPr lang="nb-NO" sz="1400">
                <a:solidFill>
                  <a:prstClr val="black"/>
                </a:solidFill>
                <a:latin typeface="Poppins"/>
              </a:rPr>
              <a:t>«Hvordan bruker jeg verktøyet Min kompetanse?» med Margrete fra Karriereveiledning.no. </a:t>
            </a:r>
          </a:p>
          <a:p>
            <a:pPr lvl="1">
              <a:defRPr/>
            </a:pPr>
            <a:r>
              <a:rPr kumimoji="0" lang="nb-NO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Reflekter i grupper: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bruke </a:t>
            </a:r>
            <a:r>
              <a:rPr lang="nb-NO" sz="140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Min kompetanse på egen arbeidsplass?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Individuelt?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Sammen med kolleger?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Sammen med leder</a:t>
            </a:r>
          </a:p>
          <a:p>
            <a:pPr lvl="2">
              <a:lnSpc>
                <a:spcPct val="107000"/>
              </a:lnSpc>
              <a:defRPr/>
            </a:pPr>
            <a:endParaRPr lang="nb-NO" sz="1400" b="1">
              <a:solidFill>
                <a:prstClr val="black"/>
              </a:solidFill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nb-NO" sz="1400" b="1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Plenum: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nb-NO" sz="140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gode tips fra gruppediskusjonene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endParaRPr lang="nb-NO" sz="1400">
              <a:solidFill>
                <a:prstClr val="black"/>
              </a:solidFill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87F4D698-5AED-2D84-AE94-6B5EFA9FBFF9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6" name="Bilde 5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B37E241F-C199-A06F-4815-A3C793B69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2" name="Bilde 1" descr="Et bilde som inneholder skjermbilde, gul, Fargerikt, sirkel&#10;&#10;Automatisk generert beskrivelse">
            <a:extLst>
              <a:ext uri="{FF2B5EF4-FFF2-40B4-BE49-F238E27FC236}">
                <a16:creationId xmlns:a16="http://schemas.microsoft.com/office/drawing/2014/main" id="{C077F917-559F-3091-4EC7-CB575D54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427" y="2658762"/>
            <a:ext cx="3792769" cy="30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rektoratet_PPTMal" id="{9FE5435D-B079-41B5-9D0F-7713100E1272}" vid="{83A21383-EA70-4CDE-BFC0-4925D796BC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ceb90b-b19b-421b-aa39-1955100b9c41" xsi:nil="true"/>
    <lcf76f155ced4ddcb4097134ff3c332f xmlns="f2ec445f-28ff-4c41-b9fa-fa26a7c4df0b">
      <Terms xmlns="http://schemas.microsoft.com/office/infopath/2007/PartnerControls"/>
    </lcf76f155ced4ddcb4097134ff3c332f>
    <SharedWithUsers xmlns="a1866f61-d0b1-4a1b-8a53-21522ac74029">
      <UserInfo>
        <DisplayName>Johanne Dubois Fossan</DisplayName>
        <AccountId>664</AccountId>
        <AccountType/>
      </UserInfo>
    </SharedWithUsers>
    <ArchivedBy xmlns="a1866f61-d0b1-4a1b-8a53-21522ac74029" xsi:nil="true"/>
    <Archived xmlns="a1866f61-d0b1-4a1b-8a53-21522ac74029" xsi:nil="true"/>
    <ArchivedTo xmlns="a1866f61-d0b1-4a1b-8a53-21522ac74029">
      <Url xsi:nil="true"/>
      <Description xsi:nil="true"/>
    </Archived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E159E1240FAB419F08E72AD4C8706A" ma:contentTypeVersion="10" ma:contentTypeDescription="Opprett et nytt dokument." ma:contentTypeScope="" ma:versionID="d03de405f9d83a20db682fec084409b9">
  <xsd:schema xmlns:xsd="http://www.w3.org/2001/XMLSchema" xmlns:xs="http://www.w3.org/2001/XMLSchema" xmlns:p="http://schemas.microsoft.com/office/2006/metadata/properties" xmlns:ns2="89e90bd6-7881-436f-9259-d1038e936fef" xmlns:ns3="a1866f61-d0b1-4a1b-8a53-21522ac74029" xmlns:ns4="f2ec445f-28ff-4c41-b9fa-fa26a7c4df0b" xmlns:ns5="f8ceb90b-b19b-421b-aa39-1955100b9c41" targetNamespace="http://schemas.microsoft.com/office/2006/metadata/properties" ma:root="true" ma:fieldsID="4a00912784702d19dbf0b7116d947a5d" ns2:_="" ns3:_="" ns4:_="" ns5:_="">
    <xsd:import namespace="89e90bd6-7881-436f-9259-d1038e936fef"/>
    <xsd:import namespace="a1866f61-d0b1-4a1b-8a53-21522ac74029"/>
    <xsd:import namespace="f2ec445f-28ff-4c41-b9fa-fa26a7c4df0b"/>
    <xsd:import namespace="f8ceb90b-b19b-421b-aa39-1955100b9c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Archived" minOccurs="0"/>
                <xsd:element ref="ns3:ArchivedBy" minOccurs="0"/>
                <xsd:element ref="ns3:ArchivedTo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90bd6-7881-436f-9259-d1038e936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66f61-d0b1-4a1b-8a53-21522ac740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Archived" ma:index="18" nillable="true" ma:displayName="Arkivert" ma:format="DateTime" ma:internalName="Archived">
      <xsd:simpleType>
        <xsd:restriction base="dms:DateTime"/>
      </xsd:simpleType>
    </xsd:element>
    <xsd:element name="ArchivedBy" ma:index="19" nillable="true" ma:displayName="Arkivert av" ma:internalName="ArchivedBy">
      <xsd:simpleType>
        <xsd:restriction base="dms:Text"/>
      </xsd:simpleType>
    </xsd:element>
    <xsd:element name="ArchivedTo" ma:index="20" nillable="true" ma:displayName="Arkivert til" ma:format="Hyperlink" ma:internalName="Archived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c445f-28ff-4c41-b9fa-fa26a7c4df0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eb90b-b19b-421b-aa39-1955100b9c41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97edc8b-2379-4524-a95f-c360aed7dbcf}" ma:internalName="TaxCatchAll" ma:showField="CatchAllData" ma:web="425051f4-9146-44b3-9075-0818b371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4FFEC-4AC9-4BC4-A62C-6ACEF00C02A9}">
  <ds:schemaRefs>
    <ds:schemaRef ds:uri="http://purl.org/dc/terms/"/>
    <ds:schemaRef ds:uri="f2ec445f-28ff-4c41-b9fa-fa26a7c4df0b"/>
    <ds:schemaRef ds:uri="http://purl.org/dc/elements/1.1/"/>
    <ds:schemaRef ds:uri="http://schemas.microsoft.com/office/2006/metadata/properties"/>
    <ds:schemaRef ds:uri="f8ceb90b-b19b-421b-aa39-1955100b9c4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1866f61-d0b1-4a1b-8a53-21522ac74029"/>
    <ds:schemaRef ds:uri="89e90bd6-7881-436f-9259-d1038e936f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8237C-97FA-47B4-9CC0-E9F2BFF54387}">
  <ds:schemaRefs>
    <ds:schemaRef ds:uri="89e90bd6-7881-436f-9259-d1038e936fef"/>
    <ds:schemaRef ds:uri="a1866f61-d0b1-4a1b-8a53-21522ac74029"/>
    <ds:schemaRef ds:uri="f2ec445f-28ff-4c41-b9fa-fa26a7c4df0b"/>
    <ds:schemaRef ds:uri="f8ceb90b-b19b-421b-aa39-1955100b9c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Direktoratet_PPTMal5</Template>
  <TotalTime>0</TotalTime>
  <Words>509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I denne presentasjonen finner du forslag til ulike oppgaver og aktiviteter du kan velge å bruke på et arrangement når temaet er kompetanse og kompetansestandarder.   Forslagene er ment som inspirasjon.   Du kan ta utgangspunkt i oppgavene og endre og tilpasse, slik at det passer ditt arrangement.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Kenneth Eeg Lund</dc:creator>
  <cp:lastModifiedBy>Marianne Almbakk</cp:lastModifiedBy>
  <cp:revision>6</cp:revision>
  <dcterms:created xsi:type="dcterms:W3CDTF">2021-06-28T15:23:28Z</dcterms:created>
  <dcterms:modified xsi:type="dcterms:W3CDTF">2024-02-07T07:40:04Z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0x010100C6E159E1240FAB419F08E72AD4C8706A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ediaServiceImageTags">
    <vt:lpwstr/>
  </property>
</Properties>
</file>