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80" r:id="rId4"/>
    <p:sldMasterId id="2147483735" r:id="rId5"/>
  </p:sldMasterIdLst>
  <p:notesMasterIdLst>
    <p:notesMasterId r:id="rId19"/>
  </p:notesMasterIdLst>
  <p:handoutMasterIdLst>
    <p:handoutMasterId r:id="rId20"/>
  </p:handoutMasterIdLst>
  <p:sldIdLst>
    <p:sldId id="258" r:id="rId6"/>
    <p:sldId id="1341" r:id="rId7"/>
    <p:sldId id="1377" r:id="rId8"/>
    <p:sldId id="1378" r:id="rId9"/>
    <p:sldId id="1371" r:id="rId10"/>
    <p:sldId id="1373" r:id="rId11"/>
    <p:sldId id="1374" r:id="rId12"/>
    <p:sldId id="1375" r:id="rId13"/>
    <p:sldId id="1379" r:id="rId14"/>
    <p:sldId id="1383" r:id="rId15"/>
    <p:sldId id="1380" r:id="rId16"/>
    <p:sldId id="1381" r:id="rId17"/>
    <p:sldId id="1382" r:id="rId18"/>
  </p:sldIdLst>
  <p:sldSz cx="12192000" cy="6858000"/>
  <p:notesSz cx="6794500" cy="9931400"/>
  <p:embeddedFontLst>
    <p:embeddedFont>
      <p:font typeface="Calibri" panose="020F0502020204030204" pitchFamily="34" charset="0"/>
      <p:regular r:id="rId21"/>
      <p:bold r:id="rId22"/>
      <p:italic r:id="rId23"/>
      <p:boldItalic r:id="rId24"/>
    </p:embeddedFont>
    <p:embeddedFont>
      <p:font typeface="Poppins" panose="00000500000000000000" pitchFamily="2" charset="0"/>
      <p:regular r:id="rId25"/>
      <p:bold r:id="rId26"/>
      <p:italic r:id="rId27"/>
      <p:boldItalic r:id="rId28"/>
    </p:embeddedFont>
    <p:embeddedFont>
      <p:font typeface="Poppins Bold" panose="00000800000000000000" pitchFamily="2" charset="0"/>
      <p:bold r:id="rId29"/>
    </p:embeddedFont>
    <p:embeddedFont>
      <p:font typeface="Poppins Medium" panose="00000600000000000000" pitchFamily="2" charset="0"/>
      <p:regular r:id="rId30"/>
      <p:italic r:id="rId31"/>
    </p:embeddedFont>
    <p:embeddedFont>
      <p:font typeface="Poppins SemiBold" panose="00000700000000000000" pitchFamily="2" charset="0"/>
      <p:bold r:id="rId32"/>
      <p:boldItalic r:id="rId33"/>
    </p:embeddedFont>
    <p:embeddedFont>
      <p:font typeface="Source Sans Pro" panose="020B0503030403020204" pitchFamily="34" charset="0"/>
      <p:regular r:id="rId34"/>
      <p:bold r:id="rId35"/>
      <p:italic r:id="rId36"/>
      <p:boldItalic r:id="rId37"/>
    </p:embeddedFont>
  </p:embeddedFontLst>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ianne Almbakk" initials="MA" lastIdx="1" clrIdx="0">
    <p:extLst>
      <p:ext uri="{19B8F6BF-5375-455C-9EA6-DF929625EA0E}">
        <p15:presenceInfo xmlns:p15="http://schemas.microsoft.com/office/powerpoint/2012/main" userId="S::marianne.almbakk@kompetansenorge.no::55a3fccb-c74b-479e-9eba-d87865114858" providerId="AD"/>
      </p:ext>
    </p:extLst>
  </p:cmAuthor>
  <p:cmAuthor id="2" name="Tonje Gravås" initials="TG" lastIdx="1" clrIdx="1">
    <p:extLst>
      <p:ext uri="{19B8F6BF-5375-455C-9EA6-DF929625EA0E}">
        <p15:presenceInfo xmlns:p15="http://schemas.microsoft.com/office/powerpoint/2012/main" userId="S::tonje.gravas@kompetansenorge.no::047fe945-f6fc-499c-a14b-de200bf36fb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D9D9D9"/>
    <a:srgbClr val="F9952E"/>
    <a:srgbClr val="1D3461"/>
    <a:srgbClr val="25457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22" d="100"/>
          <a:sy n="122" d="100"/>
        </p:scale>
        <p:origin x="114" y="126"/>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font" Target="fonts/font6.fntdata"/><Relationship Id="rId39" Type="http://schemas.openxmlformats.org/officeDocument/2006/relationships/presProps" Target="presProps.xml"/><Relationship Id="rId21" Type="http://schemas.openxmlformats.org/officeDocument/2006/relationships/font" Target="fonts/font1.fntdata"/><Relationship Id="rId34" Type="http://schemas.openxmlformats.org/officeDocument/2006/relationships/font" Target="fonts/font14.fntdata"/><Relationship Id="rId42"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handoutMaster" Target="handoutMasters/handoutMaster1.xml"/><Relationship Id="rId29" Type="http://schemas.openxmlformats.org/officeDocument/2006/relationships/font" Target="fonts/font9.fntdata"/><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font" Target="fonts/font4.fntdata"/><Relationship Id="rId32" Type="http://schemas.openxmlformats.org/officeDocument/2006/relationships/font" Target="fonts/font12.fntdata"/><Relationship Id="rId37" Type="http://schemas.openxmlformats.org/officeDocument/2006/relationships/font" Target="fonts/font17.fntdata"/><Relationship Id="rId40"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font" Target="fonts/font3.fntdata"/><Relationship Id="rId28" Type="http://schemas.openxmlformats.org/officeDocument/2006/relationships/font" Target="fonts/font8.fntdata"/><Relationship Id="rId36" Type="http://schemas.openxmlformats.org/officeDocument/2006/relationships/font" Target="fonts/font16.fntdata"/><Relationship Id="rId10" Type="http://schemas.openxmlformats.org/officeDocument/2006/relationships/slide" Target="slides/slide5.xml"/><Relationship Id="rId19" Type="http://schemas.openxmlformats.org/officeDocument/2006/relationships/notesMaster" Target="notesMasters/notesMaster1.xml"/><Relationship Id="rId31" Type="http://schemas.openxmlformats.org/officeDocument/2006/relationships/font" Target="fonts/font11.fntdata"/><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font" Target="fonts/font15.fntdata"/><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font" Target="fonts/font5.fntdata"/><Relationship Id="rId33" Type="http://schemas.openxmlformats.org/officeDocument/2006/relationships/font" Target="fonts/font13.fntdata"/><Relationship Id="rId38"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a:extLst>
              <a:ext uri="{FF2B5EF4-FFF2-40B4-BE49-F238E27FC236}">
                <a16:creationId xmlns:a16="http://schemas.microsoft.com/office/drawing/2014/main" id="{DE294989-C8A2-9944-B33A-3805D206457B}"/>
              </a:ext>
            </a:extLst>
          </p:cNvPr>
          <p:cNvSpPr>
            <a:spLocks noGrp="1"/>
          </p:cNvSpPr>
          <p:nvPr>
            <p:ph type="hdr" sz="quarter"/>
          </p:nvPr>
        </p:nvSpPr>
        <p:spPr>
          <a:xfrm>
            <a:off x="0" y="0"/>
            <a:ext cx="2944283" cy="498295"/>
          </a:xfrm>
          <a:prstGeom prst="rect">
            <a:avLst/>
          </a:prstGeom>
        </p:spPr>
        <p:txBody>
          <a:bodyPr vert="horz" lIns="91440" tIns="45720" rIns="91440" bIns="45720" rtlCol="0"/>
          <a:lstStyle>
            <a:lvl1pPr algn="l">
              <a:defRPr sz="1200"/>
            </a:lvl1pPr>
          </a:lstStyle>
          <a:p>
            <a:endParaRPr lang="nb-NO"/>
          </a:p>
        </p:txBody>
      </p:sp>
      <p:sp>
        <p:nvSpPr>
          <p:cNvPr id="3" name="Plassholder for dato 2">
            <a:extLst>
              <a:ext uri="{FF2B5EF4-FFF2-40B4-BE49-F238E27FC236}">
                <a16:creationId xmlns:a16="http://schemas.microsoft.com/office/drawing/2014/main" id="{13204462-82F8-1E4C-A77A-3BDFFD8B1F38}"/>
              </a:ext>
            </a:extLst>
          </p:cNvPr>
          <p:cNvSpPr>
            <a:spLocks noGrp="1"/>
          </p:cNvSpPr>
          <p:nvPr>
            <p:ph type="dt" sz="quarter" idx="1"/>
          </p:nvPr>
        </p:nvSpPr>
        <p:spPr>
          <a:xfrm>
            <a:off x="3848645" y="0"/>
            <a:ext cx="2944283" cy="498295"/>
          </a:xfrm>
          <a:prstGeom prst="rect">
            <a:avLst/>
          </a:prstGeom>
        </p:spPr>
        <p:txBody>
          <a:bodyPr vert="horz" lIns="91440" tIns="45720" rIns="91440" bIns="45720" rtlCol="0"/>
          <a:lstStyle>
            <a:lvl1pPr algn="r">
              <a:defRPr sz="1200"/>
            </a:lvl1pPr>
          </a:lstStyle>
          <a:p>
            <a:fld id="{ACA49B6B-994D-4945-85D1-5A2C271B2AC5}" type="datetimeFigureOut">
              <a:rPr lang="nb-NO" smtClean="0"/>
              <a:t>07.02.2024</a:t>
            </a:fld>
            <a:endParaRPr lang="nb-NO"/>
          </a:p>
        </p:txBody>
      </p:sp>
      <p:sp>
        <p:nvSpPr>
          <p:cNvPr id="4" name="Plassholder for bunntekst 3">
            <a:extLst>
              <a:ext uri="{FF2B5EF4-FFF2-40B4-BE49-F238E27FC236}">
                <a16:creationId xmlns:a16="http://schemas.microsoft.com/office/drawing/2014/main" id="{6ADFCA9A-C100-8244-9316-7D3FFF59926B}"/>
              </a:ext>
            </a:extLst>
          </p:cNvPr>
          <p:cNvSpPr>
            <a:spLocks noGrp="1"/>
          </p:cNvSpPr>
          <p:nvPr>
            <p:ph type="ftr" sz="quarter" idx="2"/>
          </p:nvPr>
        </p:nvSpPr>
        <p:spPr>
          <a:xfrm>
            <a:off x="0" y="9433107"/>
            <a:ext cx="2944283" cy="498294"/>
          </a:xfrm>
          <a:prstGeom prst="rect">
            <a:avLst/>
          </a:prstGeom>
        </p:spPr>
        <p:txBody>
          <a:bodyPr vert="horz" lIns="91440" tIns="45720" rIns="91440" bIns="45720" rtlCol="0" anchor="b"/>
          <a:lstStyle>
            <a:lvl1pPr algn="l">
              <a:defRPr sz="1200"/>
            </a:lvl1pPr>
          </a:lstStyle>
          <a:p>
            <a:endParaRPr lang="nb-NO"/>
          </a:p>
        </p:txBody>
      </p:sp>
      <p:sp>
        <p:nvSpPr>
          <p:cNvPr id="5" name="Plassholder for lysbildenummer 4">
            <a:extLst>
              <a:ext uri="{FF2B5EF4-FFF2-40B4-BE49-F238E27FC236}">
                <a16:creationId xmlns:a16="http://schemas.microsoft.com/office/drawing/2014/main" id="{6EA18EF3-140A-8D4B-BADF-31442AA2CE01}"/>
              </a:ext>
            </a:extLst>
          </p:cNvPr>
          <p:cNvSpPr>
            <a:spLocks noGrp="1"/>
          </p:cNvSpPr>
          <p:nvPr>
            <p:ph type="sldNum" sz="quarter" idx="3"/>
          </p:nvPr>
        </p:nvSpPr>
        <p:spPr>
          <a:xfrm>
            <a:off x="3848645" y="9433107"/>
            <a:ext cx="2944283" cy="498294"/>
          </a:xfrm>
          <a:prstGeom prst="rect">
            <a:avLst/>
          </a:prstGeom>
        </p:spPr>
        <p:txBody>
          <a:bodyPr vert="horz" lIns="91440" tIns="45720" rIns="91440" bIns="45720" rtlCol="0" anchor="b"/>
          <a:lstStyle>
            <a:lvl1pPr algn="r">
              <a:defRPr sz="1200"/>
            </a:lvl1pPr>
          </a:lstStyle>
          <a:p>
            <a:fld id="{399FA841-02E7-974F-9C83-CA4B8F6E8647}" type="slidenum">
              <a:rPr lang="nb-NO" smtClean="0"/>
              <a:t>‹#›</a:t>
            </a:fld>
            <a:endParaRPr lang="nb-NO"/>
          </a:p>
        </p:txBody>
      </p:sp>
    </p:spTree>
    <p:extLst>
      <p:ext uri="{BB962C8B-B14F-4D97-AF65-F5344CB8AC3E}">
        <p14:creationId xmlns:p14="http://schemas.microsoft.com/office/powerpoint/2010/main" val="38673153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44283" cy="498295"/>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48645" y="0"/>
            <a:ext cx="2944283" cy="498295"/>
          </a:xfrm>
          <a:prstGeom prst="rect">
            <a:avLst/>
          </a:prstGeom>
        </p:spPr>
        <p:txBody>
          <a:bodyPr vert="horz" lIns="91440" tIns="45720" rIns="91440" bIns="45720" rtlCol="0"/>
          <a:lstStyle>
            <a:lvl1pPr algn="r">
              <a:defRPr sz="1200"/>
            </a:lvl1pPr>
          </a:lstStyle>
          <a:p>
            <a:fld id="{6D86E2B5-7791-3245-BBAD-AD2762BAF4AE}" type="datetimeFigureOut">
              <a:rPr lang="nb-NO" smtClean="0"/>
              <a:t>07.02.2024</a:t>
            </a:fld>
            <a:endParaRPr lang="nb-NO"/>
          </a:p>
        </p:txBody>
      </p:sp>
      <p:sp>
        <p:nvSpPr>
          <p:cNvPr id="4" name="Plassholder for lysbilde 3"/>
          <p:cNvSpPr>
            <a:spLocks noGrp="1" noRot="1" noChangeAspect="1"/>
          </p:cNvSpPr>
          <p:nvPr>
            <p:ph type="sldImg" idx="2"/>
          </p:nvPr>
        </p:nvSpPr>
        <p:spPr>
          <a:xfrm>
            <a:off x="419100" y="1241425"/>
            <a:ext cx="5956300" cy="3351213"/>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79450" y="4779486"/>
            <a:ext cx="5435600" cy="3910489"/>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9433107"/>
            <a:ext cx="2944283" cy="498294"/>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48645" y="9433107"/>
            <a:ext cx="2944283" cy="498294"/>
          </a:xfrm>
          <a:prstGeom prst="rect">
            <a:avLst/>
          </a:prstGeom>
        </p:spPr>
        <p:txBody>
          <a:bodyPr vert="horz" lIns="91440" tIns="45720" rIns="91440" bIns="45720" rtlCol="0" anchor="b"/>
          <a:lstStyle>
            <a:lvl1pPr algn="r">
              <a:defRPr sz="1200"/>
            </a:lvl1pPr>
          </a:lstStyle>
          <a:p>
            <a:fld id="{957D9261-7C90-3B4D-AB9A-060167C752FD}" type="slidenum">
              <a:rPr lang="nb-NO" smtClean="0"/>
              <a:t>‹#›</a:t>
            </a:fld>
            <a:endParaRPr lang="nb-NO"/>
          </a:p>
        </p:txBody>
      </p:sp>
    </p:spTree>
    <p:extLst>
      <p:ext uri="{BB962C8B-B14F-4D97-AF65-F5344CB8AC3E}">
        <p14:creationId xmlns:p14="http://schemas.microsoft.com/office/powerpoint/2010/main" val="34152503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t>Vi forteller hver vår lille historie, Åse om da hun ble forvekslet med søsteren, Tonje om da det tilfeldigvis var ledig jobb på karrieresenteret rett etter at hun var ferdig med hovedfag </a:t>
            </a:r>
          </a:p>
        </p:txBody>
      </p:sp>
      <p:sp>
        <p:nvSpPr>
          <p:cNvPr id="4" name="Plassholder for lysbildenummer 3"/>
          <p:cNvSpPr>
            <a:spLocks noGrp="1"/>
          </p:cNvSpPr>
          <p:nvPr>
            <p:ph type="sldNum" sz="quarter" idx="5"/>
          </p:nvPr>
        </p:nvSpPr>
        <p:spPr/>
        <p:txBody>
          <a:bodyPr/>
          <a:lstStyle/>
          <a:p>
            <a:fld id="{957D9261-7C90-3B4D-AB9A-060167C752FD}" type="slidenum">
              <a:rPr lang="nb-NO" smtClean="0"/>
              <a:t>2</a:t>
            </a:fld>
            <a:endParaRPr lang="nb-NO"/>
          </a:p>
        </p:txBody>
      </p:sp>
    </p:spTree>
    <p:extLst>
      <p:ext uri="{BB962C8B-B14F-4D97-AF65-F5344CB8AC3E}">
        <p14:creationId xmlns:p14="http://schemas.microsoft.com/office/powerpoint/2010/main" val="14995408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t>Vi forteller hver vår lille historie, Åse om da hun ble forvekslet med søsteren, Tonje om da det tilfeldigvis var ledig jobb på karrieresenteret rett etter at hun var ferdig med hovedfag </a:t>
            </a:r>
          </a:p>
        </p:txBody>
      </p:sp>
      <p:sp>
        <p:nvSpPr>
          <p:cNvPr id="4" name="Plassholder for lysbildenummer 3"/>
          <p:cNvSpPr>
            <a:spLocks noGrp="1"/>
          </p:cNvSpPr>
          <p:nvPr>
            <p:ph type="sldNum" sz="quarter" idx="5"/>
          </p:nvPr>
        </p:nvSpPr>
        <p:spPr/>
        <p:txBody>
          <a:bodyPr/>
          <a:lstStyle/>
          <a:p>
            <a:fld id="{957D9261-7C90-3B4D-AB9A-060167C752FD}" type="slidenum">
              <a:rPr lang="nb-NO" smtClean="0"/>
              <a:t>11</a:t>
            </a:fld>
            <a:endParaRPr lang="nb-NO"/>
          </a:p>
        </p:txBody>
      </p:sp>
    </p:spTree>
    <p:extLst>
      <p:ext uri="{BB962C8B-B14F-4D97-AF65-F5344CB8AC3E}">
        <p14:creationId xmlns:p14="http://schemas.microsoft.com/office/powerpoint/2010/main" val="9138753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t>Vi forteller hver vår lille historie, Åse om da hun ble forvekslet med søsteren, Tonje om da det tilfeldigvis var ledig jobb på karrieresenteret rett etter at hun var ferdig med hovedfag </a:t>
            </a:r>
          </a:p>
        </p:txBody>
      </p:sp>
      <p:sp>
        <p:nvSpPr>
          <p:cNvPr id="4" name="Plassholder for lysbildenummer 3"/>
          <p:cNvSpPr>
            <a:spLocks noGrp="1"/>
          </p:cNvSpPr>
          <p:nvPr>
            <p:ph type="sldNum" sz="quarter" idx="5"/>
          </p:nvPr>
        </p:nvSpPr>
        <p:spPr/>
        <p:txBody>
          <a:bodyPr/>
          <a:lstStyle/>
          <a:p>
            <a:fld id="{957D9261-7C90-3B4D-AB9A-060167C752FD}" type="slidenum">
              <a:rPr lang="nb-NO" smtClean="0"/>
              <a:t>12</a:t>
            </a:fld>
            <a:endParaRPr lang="nb-NO"/>
          </a:p>
        </p:txBody>
      </p:sp>
    </p:spTree>
    <p:extLst>
      <p:ext uri="{BB962C8B-B14F-4D97-AF65-F5344CB8AC3E}">
        <p14:creationId xmlns:p14="http://schemas.microsoft.com/office/powerpoint/2010/main" val="2079397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t>Vi forteller hver vår lille historie, Åse om da hun ble forvekslet med søsteren, Tonje om da det tilfeldigvis var ledig jobb på karrieresenteret rett etter at hun var ferdig med hovedfag </a:t>
            </a:r>
          </a:p>
        </p:txBody>
      </p:sp>
      <p:sp>
        <p:nvSpPr>
          <p:cNvPr id="4" name="Plassholder for lysbildenummer 3"/>
          <p:cNvSpPr>
            <a:spLocks noGrp="1"/>
          </p:cNvSpPr>
          <p:nvPr>
            <p:ph type="sldNum" sz="quarter" idx="5"/>
          </p:nvPr>
        </p:nvSpPr>
        <p:spPr/>
        <p:txBody>
          <a:bodyPr/>
          <a:lstStyle/>
          <a:p>
            <a:fld id="{957D9261-7C90-3B4D-AB9A-060167C752FD}" type="slidenum">
              <a:rPr lang="nb-NO" smtClean="0"/>
              <a:t>13</a:t>
            </a:fld>
            <a:endParaRPr lang="nb-NO"/>
          </a:p>
        </p:txBody>
      </p:sp>
    </p:spTree>
    <p:extLst>
      <p:ext uri="{BB962C8B-B14F-4D97-AF65-F5344CB8AC3E}">
        <p14:creationId xmlns:p14="http://schemas.microsoft.com/office/powerpoint/2010/main" val="1159562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t>Vi forteller hver vår lille historie, Åse om da hun ble forvekslet med søsteren, Tonje om da det tilfeldigvis var ledig jobb på karrieresenteret rett etter at hun var ferdig med hovedfag </a:t>
            </a:r>
          </a:p>
        </p:txBody>
      </p:sp>
      <p:sp>
        <p:nvSpPr>
          <p:cNvPr id="4" name="Plassholder for lysbildenummer 3"/>
          <p:cNvSpPr>
            <a:spLocks noGrp="1"/>
          </p:cNvSpPr>
          <p:nvPr>
            <p:ph type="sldNum" sz="quarter" idx="5"/>
          </p:nvPr>
        </p:nvSpPr>
        <p:spPr/>
        <p:txBody>
          <a:bodyPr/>
          <a:lstStyle/>
          <a:p>
            <a:fld id="{957D9261-7C90-3B4D-AB9A-060167C752FD}" type="slidenum">
              <a:rPr lang="nb-NO" smtClean="0"/>
              <a:t>3</a:t>
            </a:fld>
            <a:endParaRPr lang="nb-NO"/>
          </a:p>
        </p:txBody>
      </p:sp>
    </p:spTree>
    <p:extLst>
      <p:ext uri="{BB962C8B-B14F-4D97-AF65-F5344CB8AC3E}">
        <p14:creationId xmlns:p14="http://schemas.microsoft.com/office/powerpoint/2010/main" val="5952922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t>Vi forteller hver vår lille historie, Åse om da hun ble forvekslet med søsteren, Tonje om da det tilfeldigvis var ledig jobb på karrieresenteret rett etter at hun var ferdig med hovedfag </a:t>
            </a:r>
          </a:p>
        </p:txBody>
      </p:sp>
      <p:sp>
        <p:nvSpPr>
          <p:cNvPr id="4" name="Plassholder for lysbildenummer 3"/>
          <p:cNvSpPr>
            <a:spLocks noGrp="1"/>
          </p:cNvSpPr>
          <p:nvPr>
            <p:ph type="sldNum" sz="quarter" idx="5"/>
          </p:nvPr>
        </p:nvSpPr>
        <p:spPr/>
        <p:txBody>
          <a:bodyPr/>
          <a:lstStyle/>
          <a:p>
            <a:fld id="{957D9261-7C90-3B4D-AB9A-060167C752FD}" type="slidenum">
              <a:rPr lang="nb-NO" smtClean="0"/>
              <a:t>4</a:t>
            </a:fld>
            <a:endParaRPr lang="nb-NO"/>
          </a:p>
        </p:txBody>
      </p:sp>
    </p:spTree>
    <p:extLst>
      <p:ext uri="{BB962C8B-B14F-4D97-AF65-F5344CB8AC3E}">
        <p14:creationId xmlns:p14="http://schemas.microsoft.com/office/powerpoint/2010/main" val="31001207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t>Vi forteller hver vår lille historie, Åse om da hun ble forvekslet med søsteren, Tonje om da det tilfeldigvis var ledig jobb på karrieresenteret rett etter at hun var ferdig med hovedfag </a:t>
            </a:r>
          </a:p>
        </p:txBody>
      </p:sp>
      <p:sp>
        <p:nvSpPr>
          <p:cNvPr id="4" name="Plassholder for lysbildenummer 3"/>
          <p:cNvSpPr>
            <a:spLocks noGrp="1"/>
          </p:cNvSpPr>
          <p:nvPr>
            <p:ph type="sldNum" sz="quarter" idx="5"/>
          </p:nvPr>
        </p:nvSpPr>
        <p:spPr/>
        <p:txBody>
          <a:bodyPr/>
          <a:lstStyle/>
          <a:p>
            <a:fld id="{957D9261-7C90-3B4D-AB9A-060167C752FD}" type="slidenum">
              <a:rPr lang="nb-NO" smtClean="0"/>
              <a:t>5</a:t>
            </a:fld>
            <a:endParaRPr lang="nb-NO"/>
          </a:p>
        </p:txBody>
      </p:sp>
    </p:spTree>
    <p:extLst>
      <p:ext uri="{BB962C8B-B14F-4D97-AF65-F5344CB8AC3E}">
        <p14:creationId xmlns:p14="http://schemas.microsoft.com/office/powerpoint/2010/main" val="1421187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t>Vi forteller hver vår lille historie, Åse om da hun ble forvekslet med søsteren, Tonje om da det tilfeldigvis var ledig jobb på karrieresenteret rett etter at hun var ferdig med hovedfag </a:t>
            </a:r>
          </a:p>
        </p:txBody>
      </p:sp>
      <p:sp>
        <p:nvSpPr>
          <p:cNvPr id="4" name="Plassholder for lysbildenummer 3"/>
          <p:cNvSpPr>
            <a:spLocks noGrp="1"/>
          </p:cNvSpPr>
          <p:nvPr>
            <p:ph type="sldNum" sz="quarter" idx="5"/>
          </p:nvPr>
        </p:nvSpPr>
        <p:spPr/>
        <p:txBody>
          <a:bodyPr/>
          <a:lstStyle/>
          <a:p>
            <a:fld id="{957D9261-7C90-3B4D-AB9A-060167C752FD}" type="slidenum">
              <a:rPr lang="nb-NO" smtClean="0"/>
              <a:t>6</a:t>
            </a:fld>
            <a:endParaRPr lang="nb-NO"/>
          </a:p>
        </p:txBody>
      </p:sp>
    </p:spTree>
    <p:extLst>
      <p:ext uri="{BB962C8B-B14F-4D97-AF65-F5344CB8AC3E}">
        <p14:creationId xmlns:p14="http://schemas.microsoft.com/office/powerpoint/2010/main" val="23170960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t>Vi forteller hver vår lille historie, Åse om da hun ble forvekslet med søsteren, Tonje om da det tilfeldigvis var ledig jobb på karrieresenteret rett etter at hun var ferdig med hovedfag </a:t>
            </a:r>
          </a:p>
        </p:txBody>
      </p:sp>
      <p:sp>
        <p:nvSpPr>
          <p:cNvPr id="4" name="Plassholder for lysbildenummer 3"/>
          <p:cNvSpPr>
            <a:spLocks noGrp="1"/>
          </p:cNvSpPr>
          <p:nvPr>
            <p:ph type="sldNum" sz="quarter" idx="5"/>
          </p:nvPr>
        </p:nvSpPr>
        <p:spPr/>
        <p:txBody>
          <a:bodyPr/>
          <a:lstStyle/>
          <a:p>
            <a:fld id="{957D9261-7C90-3B4D-AB9A-060167C752FD}" type="slidenum">
              <a:rPr lang="nb-NO" smtClean="0"/>
              <a:t>7</a:t>
            </a:fld>
            <a:endParaRPr lang="nb-NO"/>
          </a:p>
        </p:txBody>
      </p:sp>
    </p:spTree>
    <p:extLst>
      <p:ext uri="{BB962C8B-B14F-4D97-AF65-F5344CB8AC3E}">
        <p14:creationId xmlns:p14="http://schemas.microsoft.com/office/powerpoint/2010/main" val="34542611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t>Vi forteller hver vår lille historie, Åse om da hun ble forvekslet med søsteren, Tonje om da det tilfeldigvis var ledig jobb på karrieresenteret rett etter at hun var ferdig med hovedfag </a:t>
            </a:r>
          </a:p>
        </p:txBody>
      </p:sp>
      <p:sp>
        <p:nvSpPr>
          <p:cNvPr id="4" name="Plassholder for lysbildenummer 3"/>
          <p:cNvSpPr>
            <a:spLocks noGrp="1"/>
          </p:cNvSpPr>
          <p:nvPr>
            <p:ph type="sldNum" sz="quarter" idx="5"/>
          </p:nvPr>
        </p:nvSpPr>
        <p:spPr/>
        <p:txBody>
          <a:bodyPr/>
          <a:lstStyle/>
          <a:p>
            <a:fld id="{957D9261-7C90-3B4D-AB9A-060167C752FD}" type="slidenum">
              <a:rPr lang="nb-NO" smtClean="0"/>
              <a:t>8</a:t>
            </a:fld>
            <a:endParaRPr lang="nb-NO"/>
          </a:p>
        </p:txBody>
      </p:sp>
    </p:spTree>
    <p:extLst>
      <p:ext uri="{BB962C8B-B14F-4D97-AF65-F5344CB8AC3E}">
        <p14:creationId xmlns:p14="http://schemas.microsoft.com/office/powerpoint/2010/main" val="9207719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t>Vi forteller hver vår lille historie, Åse om da hun ble forvekslet med søsteren, Tonje om da det tilfeldigvis var ledig jobb på karrieresenteret rett etter at hun var ferdig med hovedfag </a:t>
            </a:r>
          </a:p>
        </p:txBody>
      </p:sp>
      <p:sp>
        <p:nvSpPr>
          <p:cNvPr id="4" name="Plassholder for lysbildenummer 3"/>
          <p:cNvSpPr>
            <a:spLocks noGrp="1"/>
          </p:cNvSpPr>
          <p:nvPr>
            <p:ph type="sldNum" sz="quarter" idx="5"/>
          </p:nvPr>
        </p:nvSpPr>
        <p:spPr/>
        <p:txBody>
          <a:bodyPr/>
          <a:lstStyle/>
          <a:p>
            <a:fld id="{957D9261-7C90-3B4D-AB9A-060167C752FD}" type="slidenum">
              <a:rPr lang="nb-NO" smtClean="0"/>
              <a:t>9</a:t>
            </a:fld>
            <a:endParaRPr lang="nb-NO"/>
          </a:p>
        </p:txBody>
      </p:sp>
    </p:spTree>
    <p:extLst>
      <p:ext uri="{BB962C8B-B14F-4D97-AF65-F5344CB8AC3E}">
        <p14:creationId xmlns:p14="http://schemas.microsoft.com/office/powerpoint/2010/main" val="3712911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t>Vi forteller hver vår lille historie, Åse om da hun ble forvekslet med søsteren, Tonje om da det tilfeldigvis var ledig jobb på karrieresenteret rett etter at hun var ferdig med hovedfag </a:t>
            </a:r>
          </a:p>
        </p:txBody>
      </p:sp>
      <p:sp>
        <p:nvSpPr>
          <p:cNvPr id="4" name="Plassholder for lysbildenummer 3"/>
          <p:cNvSpPr>
            <a:spLocks noGrp="1"/>
          </p:cNvSpPr>
          <p:nvPr>
            <p:ph type="sldNum" sz="quarter" idx="5"/>
          </p:nvPr>
        </p:nvSpPr>
        <p:spPr/>
        <p:txBody>
          <a:bodyPr/>
          <a:lstStyle/>
          <a:p>
            <a:fld id="{957D9261-7C90-3B4D-AB9A-060167C752FD}" type="slidenum">
              <a:rPr lang="nb-NO" smtClean="0"/>
              <a:t>10</a:t>
            </a:fld>
            <a:endParaRPr lang="nb-NO"/>
          </a:p>
        </p:txBody>
      </p:sp>
    </p:spTree>
    <p:extLst>
      <p:ext uri="{BB962C8B-B14F-4D97-AF65-F5344CB8AC3E}">
        <p14:creationId xmlns:p14="http://schemas.microsoft.com/office/powerpoint/2010/main" val="395984502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sv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3.jpe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10.jpe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sv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Master" Target="../slideMasters/slideMaster1.xml"/><Relationship Id="rId4" Type="http://schemas.openxmlformats.org/officeDocument/2006/relationships/image" Target="../media/image34.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7.svg"/><Relationship Id="rId2" Type="http://schemas.openxmlformats.org/officeDocument/2006/relationships/image" Target="../media/image36.png"/><Relationship Id="rId1" Type="http://schemas.openxmlformats.org/officeDocument/2006/relationships/slideMaster" Target="../slideMasters/slideMaster1.xml"/><Relationship Id="rId4" Type="http://schemas.openxmlformats.org/officeDocument/2006/relationships/image" Target="../media/image38.jpeg"/></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42.svg"/><Relationship Id="rId2" Type="http://schemas.openxmlformats.org/officeDocument/2006/relationships/image" Target="../media/image41.png"/><Relationship Id="rId1" Type="http://schemas.openxmlformats.org/officeDocument/2006/relationships/slideMaster" Target="../slideMasters/slideMaster1.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Master" Target="../slideMasters/slideMaster1.xml"/><Relationship Id="rId5" Type="http://schemas.openxmlformats.org/officeDocument/2006/relationships/image" Target="../media/image14.png"/><Relationship Id="rId4" Type="http://schemas.openxmlformats.org/officeDocument/2006/relationships/image" Target="../media/image13.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44.png"/><Relationship Id="rId7" Type="http://schemas.openxmlformats.org/officeDocument/2006/relationships/image" Target="../media/image48.png"/><Relationship Id="rId2" Type="http://schemas.openxmlformats.org/officeDocument/2006/relationships/image" Target="../media/image43.jpeg"/><Relationship Id="rId1" Type="http://schemas.openxmlformats.org/officeDocument/2006/relationships/slideMaster" Target="../slideMasters/slideMaster1.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sv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jpeg"/><Relationship Id="rId1" Type="http://schemas.openxmlformats.org/officeDocument/2006/relationships/slideMaster" Target="../slideMasters/slideMaster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sv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10.jpeg"/><Relationship Id="rId1" Type="http://schemas.openxmlformats.org/officeDocument/2006/relationships/slideMaster" Target="../slideMasters/slideMaster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sv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Master" Target="../slideMasters/slideMaster2.xml"/><Relationship Id="rId5" Type="http://schemas.openxmlformats.org/officeDocument/2006/relationships/image" Target="../media/image14.png"/><Relationship Id="rId4" Type="http://schemas.openxmlformats.org/officeDocument/2006/relationships/image" Target="../media/image13.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5.jpeg"/><Relationship Id="rId1" Type="http://schemas.openxmlformats.org/officeDocument/2006/relationships/slideMaster" Target="../slideMasters/slideMaster2.xml"/><Relationship Id="rId5" Type="http://schemas.openxmlformats.org/officeDocument/2006/relationships/image" Target="../media/image14.png"/><Relationship Id="rId4" Type="http://schemas.openxmlformats.org/officeDocument/2006/relationships/image" Target="../media/image13.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5.jpeg"/><Relationship Id="rId1" Type="http://schemas.openxmlformats.org/officeDocument/2006/relationships/slideMaster" Target="../slideMasters/slideMaster1.xml"/><Relationship Id="rId5" Type="http://schemas.openxmlformats.org/officeDocument/2006/relationships/image" Target="../media/image14.png"/><Relationship Id="rId4" Type="http://schemas.openxmlformats.org/officeDocument/2006/relationships/image" Target="../media/image13.png"/></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3.jpeg"/><Relationship Id="rId1" Type="http://schemas.openxmlformats.org/officeDocument/2006/relationships/slideMaster" Target="../slideMasters/slideMaster2.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Master" Target="../slideMasters/slideMaster2.xml"/><Relationship Id="rId4" Type="http://schemas.openxmlformats.org/officeDocument/2006/relationships/image" Target="../media/image34.png"/></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37.svg"/><Relationship Id="rId2" Type="http://schemas.openxmlformats.org/officeDocument/2006/relationships/image" Target="../media/image36.png"/><Relationship Id="rId1" Type="http://schemas.openxmlformats.org/officeDocument/2006/relationships/slideMaster" Target="../slideMasters/slideMaster2.xml"/><Relationship Id="rId4" Type="http://schemas.openxmlformats.org/officeDocument/2006/relationships/image" Target="../media/image38.jpeg"/></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42.svg"/><Relationship Id="rId2" Type="http://schemas.openxmlformats.org/officeDocument/2006/relationships/image" Target="../media/image41.png"/><Relationship Id="rId1" Type="http://schemas.openxmlformats.org/officeDocument/2006/relationships/slideMaster" Target="../slideMasters/slideMaster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44.png"/><Relationship Id="rId7" Type="http://schemas.openxmlformats.org/officeDocument/2006/relationships/image" Target="../media/image48.png"/><Relationship Id="rId2" Type="http://schemas.openxmlformats.org/officeDocument/2006/relationships/image" Target="../media/image43.jpeg"/><Relationship Id="rId1" Type="http://schemas.openxmlformats.org/officeDocument/2006/relationships/slideMaster" Target="../slideMasters/slideMaster2.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svg"/></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Forside Oransje grafikk">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C99E0B6-AF8F-49CD-8556-3FB8C9E3F0B2}"/>
              </a:ext>
            </a:extLst>
          </p:cNvPr>
          <p:cNvSpPr/>
          <p:nvPr userDrawn="1"/>
        </p:nvSpPr>
        <p:spPr>
          <a:xfrm>
            <a:off x="0" y="0"/>
            <a:ext cx="6096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50"/>
          </a:p>
        </p:txBody>
      </p:sp>
      <p:sp>
        <p:nvSpPr>
          <p:cNvPr id="2" name="Title 1"/>
          <p:cNvSpPr>
            <a:spLocks noGrp="1"/>
          </p:cNvSpPr>
          <p:nvPr>
            <p:ph type="ctrTitle"/>
          </p:nvPr>
        </p:nvSpPr>
        <p:spPr>
          <a:xfrm>
            <a:off x="609481" y="3619919"/>
            <a:ext cx="4667541" cy="1807556"/>
          </a:xfrm>
        </p:spPr>
        <p:txBody>
          <a:bodyPr anchor="b">
            <a:normAutofit/>
          </a:bodyPr>
          <a:lstStyle>
            <a:lvl1pPr algn="l">
              <a:lnSpc>
                <a:spcPct val="93000"/>
              </a:lnSpc>
              <a:defRPr sz="4501">
                <a:solidFill>
                  <a:schemeClr val="bg1"/>
                </a:solidFill>
              </a:defRPr>
            </a:lvl1pPr>
          </a:lstStyle>
          <a:p>
            <a:r>
              <a:rPr lang="nb-NO"/>
              <a:t>Klikk for å redigere tittelstil</a:t>
            </a:r>
            <a:endParaRPr lang="en-US"/>
          </a:p>
        </p:txBody>
      </p:sp>
      <p:sp>
        <p:nvSpPr>
          <p:cNvPr id="3" name="Subtitle 2"/>
          <p:cNvSpPr>
            <a:spLocks noGrp="1"/>
          </p:cNvSpPr>
          <p:nvPr>
            <p:ph type="subTitle" idx="1"/>
          </p:nvPr>
        </p:nvSpPr>
        <p:spPr>
          <a:xfrm>
            <a:off x="609481" y="5612665"/>
            <a:ext cx="4667541" cy="1075336"/>
          </a:xfrm>
        </p:spPr>
        <p:txBody>
          <a:bodyPr/>
          <a:lstStyle>
            <a:lvl1pPr marL="0" indent="0" algn="l">
              <a:buNone/>
              <a:defRPr sz="1400">
                <a:latin typeface="Poppins Medium" panose="00000600000000000000" pitchFamily="2" charset="0"/>
                <a:cs typeface="Poppins Medium" panose="00000600000000000000" pitchFamily="2" charset="0"/>
              </a:defRPr>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nb-NO"/>
              <a:t>Klikk for å redigere undertittelstil i malen</a:t>
            </a:r>
            <a:endParaRPr lang="en-US"/>
          </a:p>
        </p:txBody>
      </p:sp>
      <p:sp>
        <p:nvSpPr>
          <p:cNvPr id="11" name="Picture Placeholder 10">
            <a:extLst>
              <a:ext uri="{FF2B5EF4-FFF2-40B4-BE49-F238E27FC236}">
                <a16:creationId xmlns:a16="http://schemas.microsoft.com/office/drawing/2014/main" id="{B2EB1E42-5BFA-4754-9DE3-D7F6F4C1E201}"/>
              </a:ext>
            </a:extLst>
          </p:cNvPr>
          <p:cNvSpPr>
            <a:spLocks noGrp="1"/>
          </p:cNvSpPr>
          <p:nvPr>
            <p:ph type="pic" sz="quarter" idx="10"/>
          </p:nvPr>
        </p:nvSpPr>
        <p:spPr>
          <a:xfrm>
            <a:off x="6096000" y="3424792"/>
            <a:ext cx="6096000" cy="3433208"/>
          </a:xfrm>
          <a:blipFill dpi="0" rotWithShape="1">
            <a:blip r:embed="rId2">
              <a:extLst>
                <a:ext uri="{28A0092B-C50C-407E-A947-70E740481C1C}">
                  <a14:useLocalDpi xmlns:a14="http://schemas.microsoft.com/office/drawing/2010/main" val="0"/>
                </a:ext>
              </a:extLst>
            </a:blip>
            <a:srcRect/>
            <a:stretch>
              <a:fillRect/>
            </a:stretch>
          </a:blipFill>
        </p:spPr>
        <p:txBody>
          <a:bodyPr/>
          <a:lstStyle>
            <a:lvl1pPr marL="0" indent="0">
              <a:buNone/>
              <a:defRPr/>
            </a:lvl1pPr>
          </a:lstStyle>
          <a:p>
            <a:r>
              <a:rPr lang="nb-NO"/>
              <a:t>Klikk på ikonet for å legge til et bilde</a:t>
            </a:r>
            <a:endParaRPr lang="en-US"/>
          </a:p>
        </p:txBody>
      </p:sp>
      <p:pic>
        <p:nvPicPr>
          <p:cNvPr id="17" name="Graphic 16">
            <a:extLst>
              <a:ext uri="{FF2B5EF4-FFF2-40B4-BE49-F238E27FC236}">
                <a16:creationId xmlns:a16="http://schemas.microsoft.com/office/drawing/2014/main" id="{D382DC83-A4DE-4FE7-B63E-6D125678FA99}"/>
              </a:ext>
            </a:extLst>
          </p:cNvPr>
          <p:cNvPicPr>
            <a:picLocks noChangeAspect="1"/>
          </p:cNvPicPr>
          <p:nvPr userDrawn="1"/>
        </p:nvPicPr>
        <p:blipFill rotWithShape="1">
          <a:blip r:embed="rId3">
            <a:extLst>
              <a:ext uri="{96DAC541-7B7A-43D3-8B79-37D633B846F1}">
                <asvg:svgBlip xmlns:asvg="http://schemas.microsoft.com/office/drawing/2016/SVG/main" r:embed="rId4"/>
              </a:ext>
            </a:extLst>
          </a:blip>
          <a:srcRect l="2861" t="4039" r="48335" b="47837"/>
          <a:stretch/>
        </p:blipFill>
        <p:spPr>
          <a:xfrm>
            <a:off x="0" y="0"/>
            <a:ext cx="6096000" cy="3424793"/>
          </a:xfrm>
          <a:prstGeom prst="rect">
            <a:avLst/>
          </a:prstGeom>
        </p:spPr>
      </p:pic>
      <p:pic>
        <p:nvPicPr>
          <p:cNvPr id="5" name="Logo_Nynorsk" hidden="1">
            <a:extLst>
              <a:ext uri="{FF2B5EF4-FFF2-40B4-BE49-F238E27FC236}">
                <a16:creationId xmlns:a16="http://schemas.microsoft.com/office/drawing/2014/main" id="{C6D7F8BD-6789-4E89-BE10-AE6710FFB66C}"/>
              </a:ext>
            </a:extLst>
          </p:cNvPr>
          <p:cNvPicPr>
            <a:picLocks noChangeAspect="1"/>
          </p:cNvPicPr>
          <p:nvPr userDrawn="1"/>
        </p:nvPicPr>
        <p:blipFill>
          <a:blip r:embed="rId5"/>
          <a:stretch>
            <a:fillRect/>
          </a:stretch>
        </p:blipFill>
        <p:spPr>
          <a:xfrm>
            <a:off x="6624828" y="522065"/>
            <a:ext cx="2920333" cy="640800"/>
          </a:xfrm>
          <a:prstGeom prst="rect">
            <a:avLst/>
          </a:prstGeom>
        </p:spPr>
      </p:pic>
      <p:pic>
        <p:nvPicPr>
          <p:cNvPr id="7" name="Logo_Bokmal">
            <a:extLst>
              <a:ext uri="{FF2B5EF4-FFF2-40B4-BE49-F238E27FC236}">
                <a16:creationId xmlns:a16="http://schemas.microsoft.com/office/drawing/2014/main" id="{1B960393-DA95-45D4-BC0F-B0E1F85F6C90}"/>
              </a:ext>
            </a:extLst>
          </p:cNvPr>
          <p:cNvPicPr>
            <a:picLocks noChangeAspect="1"/>
          </p:cNvPicPr>
          <p:nvPr userDrawn="1"/>
        </p:nvPicPr>
        <p:blipFill>
          <a:blip r:embed="rId6"/>
          <a:stretch>
            <a:fillRect/>
          </a:stretch>
        </p:blipFill>
        <p:spPr>
          <a:xfrm>
            <a:off x="6624828" y="522065"/>
            <a:ext cx="2885640" cy="640800"/>
          </a:xfrm>
          <a:prstGeom prst="rect">
            <a:avLst/>
          </a:prstGeom>
        </p:spPr>
      </p:pic>
      <p:pic>
        <p:nvPicPr>
          <p:cNvPr id="10" name="Logo_Engelsk" hidden="1">
            <a:extLst>
              <a:ext uri="{FF2B5EF4-FFF2-40B4-BE49-F238E27FC236}">
                <a16:creationId xmlns:a16="http://schemas.microsoft.com/office/drawing/2014/main" id="{02C6777A-C9B1-49C7-A444-881FE1E3D91F}"/>
              </a:ext>
            </a:extLst>
          </p:cNvPr>
          <p:cNvPicPr>
            <a:picLocks noChangeAspect="1"/>
          </p:cNvPicPr>
          <p:nvPr userDrawn="1"/>
        </p:nvPicPr>
        <p:blipFill>
          <a:blip r:embed="rId7"/>
          <a:stretch>
            <a:fillRect/>
          </a:stretch>
        </p:blipFill>
        <p:spPr>
          <a:xfrm>
            <a:off x="6624828" y="522065"/>
            <a:ext cx="3513544" cy="639010"/>
          </a:xfrm>
          <a:prstGeom prst="rect">
            <a:avLst/>
          </a:prstGeom>
        </p:spPr>
      </p:pic>
    </p:spTree>
    <p:extLst>
      <p:ext uri="{BB962C8B-B14F-4D97-AF65-F5344CB8AC3E}">
        <p14:creationId xmlns:p14="http://schemas.microsoft.com/office/powerpoint/2010/main" val="2979359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Venstrejustert bilde">
    <p:spTree>
      <p:nvGrpSpPr>
        <p:cNvPr id="1" name=""/>
        <p:cNvGrpSpPr/>
        <p:nvPr/>
      </p:nvGrpSpPr>
      <p:grpSpPr>
        <a:xfrm>
          <a:off x="0" y="0"/>
          <a:ext cx="0" cy="0"/>
          <a:chOff x="0" y="0"/>
          <a:chExt cx="0" cy="0"/>
        </a:xfrm>
      </p:grpSpPr>
      <p:sp>
        <p:nvSpPr>
          <p:cNvPr id="2" name="Title 1"/>
          <p:cNvSpPr>
            <a:spLocks noGrp="1"/>
          </p:cNvSpPr>
          <p:nvPr>
            <p:ph type="title"/>
          </p:nvPr>
        </p:nvSpPr>
        <p:spPr>
          <a:xfrm>
            <a:off x="6152302" y="1087518"/>
            <a:ext cx="5612863" cy="1668364"/>
          </a:xfrm>
        </p:spPr>
        <p:txBody>
          <a:bodyPr anchor="b"/>
          <a:lstStyle>
            <a:lvl1pPr>
              <a:lnSpc>
                <a:spcPct val="95000"/>
              </a:lnSpc>
              <a:defRPr sz="3251"/>
            </a:lvl1pPr>
          </a:lstStyle>
          <a:p>
            <a:r>
              <a:rPr lang="nb-NO"/>
              <a:t>Klikk for å redigere tittelstil</a:t>
            </a:r>
            <a:endParaRPr lang="en-US"/>
          </a:p>
        </p:txBody>
      </p:sp>
      <p:sp>
        <p:nvSpPr>
          <p:cNvPr id="3" name="Content Placeholder 2"/>
          <p:cNvSpPr>
            <a:spLocks noGrp="1"/>
          </p:cNvSpPr>
          <p:nvPr>
            <p:ph sz="half" idx="1"/>
          </p:nvPr>
        </p:nvSpPr>
        <p:spPr>
          <a:xfrm>
            <a:off x="6152302" y="3085910"/>
            <a:ext cx="5612862" cy="247899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11" name="Picture Placeholder 10">
            <a:extLst>
              <a:ext uri="{FF2B5EF4-FFF2-40B4-BE49-F238E27FC236}">
                <a16:creationId xmlns:a16="http://schemas.microsoft.com/office/drawing/2014/main" id="{F17A9E13-F7E7-4613-A0AF-07033F656B6C}"/>
              </a:ext>
            </a:extLst>
          </p:cNvPr>
          <p:cNvSpPr>
            <a:spLocks noGrp="1"/>
          </p:cNvSpPr>
          <p:nvPr>
            <p:ph type="pic" sz="quarter" idx="10"/>
          </p:nvPr>
        </p:nvSpPr>
        <p:spPr>
          <a:xfrm>
            <a:off x="197919" y="184172"/>
            <a:ext cx="5276837" cy="5994922"/>
          </a:xfrm>
          <a:prstGeom prst="roundRect">
            <a:avLst>
              <a:gd name="adj" fmla="val 1451"/>
            </a:avLst>
          </a:prstGeom>
          <a:blipFill dpi="0" rotWithShape="1">
            <a:blip r:embed="rId2">
              <a:extLst>
                <a:ext uri="{28A0092B-C50C-407E-A947-70E740481C1C}">
                  <a14:useLocalDpi xmlns:a14="http://schemas.microsoft.com/office/drawing/2010/main" val="0"/>
                </a:ext>
              </a:extLst>
            </a:blip>
            <a:srcRect/>
            <a:stretch>
              <a:fillRect/>
            </a:stretch>
          </a:blipFill>
        </p:spPr>
        <p:txBody>
          <a:bodyPr/>
          <a:lstStyle/>
          <a:p>
            <a:r>
              <a:rPr lang="nb-NO"/>
              <a:t>Klikk på ikonet for å legge til et bilde</a:t>
            </a:r>
            <a:endParaRPr lang="en-US"/>
          </a:p>
        </p:txBody>
      </p:sp>
    </p:spTree>
    <p:extLst>
      <p:ext uri="{BB962C8B-B14F-4D97-AF65-F5344CB8AC3E}">
        <p14:creationId xmlns:p14="http://schemas.microsoft.com/office/powerpoint/2010/main" val="11388998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kst og tre bilder">
    <p:spTree>
      <p:nvGrpSpPr>
        <p:cNvPr id="1" name=""/>
        <p:cNvGrpSpPr/>
        <p:nvPr/>
      </p:nvGrpSpPr>
      <p:grpSpPr>
        <a:xfrm>
          <a:off x="0" y="0"/>
          <a:ext cx="0" cy="0"/>
          <a:chOff x="0" y="0"/>
          <a:chExt cx="0" cy="0"/>
        </a:xfrm>
      </p:grpSpPr>
      <p:sp>
        <p:nvSpPr>
          <p:cNvPr id="2" name="Title 1"/>
          <p:cNvSpPr>
            <a:spLocks noGrp="1"/>
          </p:cNvSpPr>
          <p:nvPr>
            <p:ph type="title"/>
          </p:nvPr>
        </p:nvSpPr>
        <p:spPr>
          <a:xfrm>
            <a:off x="838201" y="1408834"/>
            <a:ext cx="4752166" cy="1668364"/>
          </a:xfrm>
        </p:spPr>
        <p:txBody>
          <a:bodyPr anchor="b"/>
          <a:lstStyle>
            <a:lvl1pPr>
              <a:lnSpc>
                <a:spcPct val="95000"/>
              </a:lnSpc>
              <a:defRPr sz="3251"/>
            </a:lvl1pPr>
          </a:lstStyle>
          <a:p>
            <a:r>
              <a:rPr lang="nb-NO"/>
              <a:t>Klikk for å redigere tittelstil</a:t>
            </a:r>
            <a:endParaRPr lang="en-US"/>
          </a:p>
        </p:txBody>
      </p:sp>
      <p:sp>
        <p:nvSpPr>
          <p:cNvPr id="3" name="Content Placeholder 2"/>
          <p:cNvSpPr>
            <a:spLocks noGrp="1"/>
          </p:cNvSpPr>
          <p:nvPr>
            <p:ph sz="half" idx="1"/>
          </p:nvPr>
        </p:nvSpPr>
        <p:spPr>
          <a:xfrm>
            <a:off x="838201" y="3356998"/>
            <a:ext cx="4752166" cy="2529226"/>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11" name="Picture Placeholder 10">
            <a:extLst>
              <a:ext uri="{FF2B5EF4-FFF2-40B4-BE49-F238E27FC236}">
                <a16:creationId xmlns:a16="http://schemas.microsoft.com/office/drawing/2014/main" id="{F17A9E13-F7E7-4613-A0AF-07033F656B6C}"/>
              </a:ext>
            </a:extLst>
          </p:cNvPr>
          <p:cNvSpPr>
            <a:spLocks noGrp="1"/>
          </p:cNvSpPr>
          <p:nvPr>
            <p:ph type="pic" sz="quarter" idx="10"/>
          </p:nvPr>
        </p:nvSpPr>
        <p:spPr>
          <a:xfrm>
            <a:off x="6715999" y="185759"/>
            <a:ext cx="2577492" cy="2582475"/>
          </a:xfrm>
          <a:prstGeom prst="roundRect">
            <a:avLst>
              <a:gd name="adj" fmla="val 3114"/>
            </a:avLst>
          </a:prstGeom>
          <a:solidFill>
            <a:schemeClr val="accent5"/>
          </a:solidFill>
        </p:spPr>
        <p:txBody>
          <a:bodyPr/>
          <a:lstStyle/>
          <a:p>
            <a:r>
              <a:rPr lang="nb-NO"/>
              <a:t>Klikk på ikonet for å legge til et bilde</a:t>
            </a:r>
            <a:endParaRPr lang="en-US"/>
          </a:p>
        </p:txBody>
      </p:sp>
      <p:sp>
        <p:nvSpPr>
          <p:cNvPr id="7" name="Picture Placeholder 10">
            <a:extLst>
              <a:ext uri="{FF2B5EF4-FFF2-40B4-BE49-F238E27FC236}">
                <a16:creationId xmlns:a16="http://schemas.microsoft.com/office/drawing/2014/main" id="{A1A5E924-DB52-4919-9B8D-29211FEAE233}"/>
              </a:ext>
            </a:extLst>
          </p:cNvPr>
          <p:cNvSpPr>
            <a:spLocks noGrp="1"/>
          </p:cNvSpPr>
          <p:nvPr>
            <p:ph type="pic" sz="quarter" idx="11"/>
          </p:nvPr>
        </p:nvSpPr>
        <p:spPr>
          <a:xfrm>
            <a:off x="9425421" y="185759"/>
            <a:ext cx="2577492" cy="2582475"/>
          </a:xfrm>
          <a:prstGeom prst="roundRect">
            <a:avLst>
              <a:gd name="adj" fmla="val 3114"/>
            </a:avLst>
          </a:prstGeom>
          <a:blipFill dpi="0" rotWithShape="1">
            <a:blip r:embed="rId2">
              <a:extLst>
                <a:ext uri="{28A0092B-C50C-407E-A947-70E740481C1C}">
                  <a14:useLocalDpi xmlns:a14="http://schemas.microsoft.com/office/drawing/2010/main" val="0"/>
                </a:ext>
              </a:extLst>
            </a:blip>
            <a:srcRect/>
            <a:stretch>
              <a:fillRect/>
            </a:stretch>
          </a:blipFill>
        </p:spPr>
        <p:txBody>
          <a:bodyPr/>
          <a:lstStyle/>
          <a:p>
            <a:r>
              <a:rPr lang="nb-NO"/>
              <a:t>Klikk på ikonet for å legge til et bilde</a:t>
            </a:r>
            <a:endParaRPr lang="en-US"/>
          </a:p>
        </p:txBody>
      </p:sp>
      <p:sp>
        <p:nvSpPr>
          <p:cNvPr id="8" name="Picture Placeholder 10">
            <a:extLst>
              <a:ext uri="{FF2B5EF4-FFF2-40B4-BE49-F238E27FC236}">
                <a16:creationId xmlns:a16="http://schemas.microsoft.com/office/drawing/2014/main" id="{C72CF113-B192-4EB9-874A-3F1DDCAFB5E0}"/>
              </a:ext>
            </a:extLst>
          </p:cNvPr>
          <p:cNvSpPr>
            <a:spLocks noGrp="1"/>
          </p:cNvSpPr>
          <p:nvPr>
            <p:ph type="pic" sz="quarter" idx="12"/>
          </p:nvPr>
        </p:nvSpPr>
        <p:spPr>
          <a:xfrm>
            <a:off x="6719175" y="2886409"/>
            <a:ext cx="5283888" cy="3781863"/>
          </a:xfrm>
          <a:prstGeom prst="roundRect">
            <a:avLst>
              <a:gd name="adj" fmla="val 1954"/>
            </a:avLst>
          </a:prstGeom>
          <a:blipFill dpi="0" rotWithShape="1">
            <a:blip r:embed="rId3">
              <a:extLst>
                <a:ext uri="{28A0092B-C50C-407E-A947-70E740481C1C}">
                  <a14:useLocalDpi xmlns:a14="http://schemas.microsoft.com/office/drawing/2010/main" val="0"/>
                </a:ext>
              </a:extLst>
            </a:blip>
            <a:srcRect/>
            <a:stretch>
              <a:fillRect/>
            </a:stretch>
          </a:blipFill>
        </p:spPr>
        <p:txBody>
          <a:bodyPr/>
          <a:lstStyle/>
          <a:p>
            <a:r>
              <a:rPr lang="nb-NO"/>
              <a:t>Klikk på ikonet for å legge til et bilde</a:t>
            </a:r>
            <a:endParaRPr lang="en-US"/>
          </a:p>
        </p:txBody>
      </p:sp>
    </p:spTree>
    <p:extLst>
      <p:ext uri="{BB962C8B-B14F-4D97-AF65-F5344CB8AC3E}">
        <p14:creationId xmlns:p14="http://schemas.microsoft.com/office/powerpoint/2010/main" val="21882118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ekst og logobilde">
    <p:bg>
      <p:bgPr>
        <a:solidFill>
          <a:schemeClr val="lt1"/>
        </a:solidFill>
        <a:effectLst/>
      </p:bgPr>
    </p:bg>
    <p:spTree>
      <p:nvGrpSpPr>
        <p:cNvPr id="1" name=""/>
        <p:cNvGrpSpPr/>
        <p:nvPr/>
      </p:nvGrpSpPr>
      <p:grpSpPr>
        <a:xfrm>
          <a:off x="0" y="0"/>
          <a:ext cx="0" cy="0"/>
          <a:chOff x="0" y="0"/>
          <a:chExt cx="0" cy="0"/>
        </a:xfrm>
      </p:grpSpPr>
      <p:sp>
        <p:nvSpPr>
          <p:cNvPr id="16" name="Picture Placeholder 15">
            <a:extLst>
              <a:ext uri="{FF2B5EF4-FFF2-40B4-BE49-F238E27FC236}">
                <a16:creationId xmlns:a16="http://schemas.microsoft.com/office/drawing/2014/main" id="{ABBBFB3F-FDE3-4B10-AD54-19A9112C9593}"/>
              </a:ext>
            </a:extLst>
          </p:cNvPr>
          <p:cNvSpPr>
            <a:spLocks noGrp="1"/>
          </p:cNvSpPr>
          <p:nvPr>
            <p:ph type="pic" sz="quarter" idx="10"/>
          </p:nvPr>
        </p:nvSpPr>
        <p:spPr>
          <a:xfrm>
            <a:off x="0" y="0"/>
            <a:ext cx="7691009" cy="6858000"/>
          </a:xfrm>
          <a:custGeom>
            <a:avLst/>
            <a:gdLst>
              <a:gd name="connsiteX0" fmla="*/ 1894280 w 15380016"/>
              <a:gd name="connsiteY0" fmla="*/ 9263574 h 13714413"/>
              <a:gd name="connsiteX1" fmla="*/ 5494408 w 15380016"/>
              <a:gd name="connsiteY1" fmla="*/ 9263574 h 13714413"/>
              <a:gd name="connsiteX2" fmla="*/ 6095060 w 15380016"/>
              <a:gd name="connsiteY2" fmla="*/ 9865481 h 13714413"/>
              <a:gd name="connsiteX3" fmla="*/ 6095060 w 15380016"/>
              <a:gd name="connsiteY3" fmla="*/ 13474405 h 13714413"/>
              <a:gd name="connsiteX4" fmla="*/ 6047684 w 15380016"/>
              <a:gd name="connsiteY4" fmla="*/ 13708406 h 13714413"/>
              <a:gd name="connsiteX5" fmla="*/ 6044420 w 15380016"/>
              <a:gd name="connsiteY5" fmla="*/ 13714413 h 13714413"/>
              <a:gd name="connsiteX6" fmla="*/ 1344560 w 15380016"/>
              <a:gd name="connsiteY6" fmla="*/ 13714413 h 13714413"/>
              <a:gd name="connsiteX7" fmla="*/ 1341008 w 15380016"/>
              <a:gd name="connsiteY7" fmla="*/ 13707876 h 13714413"/>
              <a:gd name="connsiteX8" fmla="*/ 1293632 w 15380016"/>
              <a:gd name="connsiteY8" fmla="*/ 13474405 h 13714413"/>
              <a:gd name="connsiteX9" fmla="*/ 1293632 w 15380016"/>
              <a:gd name="connsiteY9" fmla="*/ 9865481 h 13714413"/>
              <a:gd name="connsiteX10" fmla="*/ 1894280 w 15380016"/>
              <a:gd name="connsiteY10" fmla="*/ 9263574 h 13714413"/>
              <a:gd name="connsiteX11" fmla="*/ 0 w 15380016"/>
              <a:gd name="connsiteY11" fmla="*/ 4450837 h 13714413"/>
              <a:gd name="connsiteX12" fmla="*/ 698008 w 15380016"/>
              <a:gd name="connsiteY12" fmla="*/ 4450837 h 13714413"/>
              <a:gd name="connsiteX13" fmla="*/ 1298656 w 15380016"/>
              <a:gd name="connsiteY13" fmla="*/ 5052743 h 13714413"/>
              <a:gd name="connsiteX14" fmla="*/ 1298656 w 15380016"/>
              <a:gd name="connsiteY14" fmla="*/ 8661668 h 13714413"/>
              <a:gd name="connsiteX15" fmla="*/ 699264 w 15380016"/>
              <a:gd name="connsiteY15" fmla="*/ 9263574 h 13714413"/>
              <a:gd name="connsiteX16" fmla="*/ 0 w 15380016"/>
              <a:gd name="connsiteY16" fmla="*/ 9263574 h 13714413"/>
              <a:gd name="connsiteX17" fmla="*/ 10052844 w 15380016"/>
              <a:gd name="connsiteY17" fmla="*/ 0 h 13714413"/>
              <a:gd name="connsiteX18" fmla="*/ 15379960 w 15380016"/>
              <a:gd name="connsiteY18" fmla="*/ 0 h 13714413"/>
              <a:gd name="connsiteX19" fmla="*/ 15378324 w 15380016"/>
              <a:gd name="connsiteY19" fmla="*/ 3689 h 13714413"/>
              <a:gd name="connsiteX20" fmla="*/ 15312144 w 15380016"/>
              <a:gd name="connsiteY20" fmla="*/ 95498 h 13714413"/>
              <a:gd name="connsiteX21" fmla="*/ 9941480 w 15380016"/>
              <a:gd name="connsiteY21" fmla="*/ 6399807 h 13714413"/>
              <a:gd name="connsiteX22" fmla="*/ 9941480 w 15380016"/>
              <a:gd name="connsiteY22" fmla="*/ 7314605 h 13714413"/>
              <a:gd name="connsiteX23" fmla="*/ 15312144 w 15380016"/>
              <a:gd name="connsiteY23" fmla="*/ 13618913 h 13714413"/>
              <a:gd name="connsiteX24" fmla="*/ 15378376 w 15380016"/>
              <a:gd name="connsiteY24" fmla="*/ 13710723 h 13714413"/>
              <a:gd name="connsiteX25" fmla="*/ 15380016 w 15380016"/>
              <a:gd name="connsiteY25" fmla="*/ 13714413 h 13714413"/>
              <a:gd name="connsiteX26" fmla="*/ 10052848 w 15380016"/>
              <a:gd name="connsiteY26" fmla="*/ 13714413 h 13714413"/>
              <a:gd name="connsiteX27" fmla="*/ 9962840 w 15380016"/>
              <a:gd name="connsiteY27" fmla="*/ 13626452 h 13714413"/>
              <a:gd name="connsiteX28" fmla="*/ 6490884 w 15380016"/>
              <a:gd name="connsiteY28" fmla="*/ 9712177 h 13714413"/>
              <a:gd name="connsiteX29" fmla="*/ 6092544 w 15380016"/>
              <a:gd name="connsiteY29" fmla="*/ 8661668 h 13714413"/>
              <a:gd name="connsiteX30" fmla="*/ 6092544 w 15380016"/>
              <a:gd name="connsiteY30" fmla="*/ 5052743 h 13714413"/>
              <a:gd name="connsiteX31" fmla="*/ 6490884 w 15380016"/>
              <a:gd name="connsiteY31" fmla="*/ 4002235 h 13714413"/>
              <a:gd name="connsiteX32" fmla="*/ 9962840 w 15380016"/>
              <a:gd name="connsiteY32" fmla="*/ 87958 h 13714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380016" h="13714413">
                <a:moveTo>
                  <a:pt x="1894280" y="9263574"/>
                </a:moveTo>
                <a:lnTo>
                  <a:pt x="5494408" y="9263574"/>
                </a:lnTo>
                <a:cubicBezTo>
                  <a:pt x="5824892" y="9263574"/>
                  <a:pt x="6095060" y="9534997"/>
                  <a:pt x="6095060" y="9865481"/>
                </a:cubicBezTo>
                <a:lnTo>
                  <a:pt x="6095060" y="13474405"/>
                </a:lnTo>
                <a:cubicBezTo>
                  <a:pt x="6095060" y="13557340"/>
                  <a:pt x="6078176" y="13636427"/>
                  <a:pt x="6047684" y="13708406"/>
                </a:cubicBezTo>
                <a:lnTo>
                  <a:pt x="6044420" y="13714413"/>
                </a:lnTo>
                <a:lnTo>
                  <a:pt x="1344560" y="13714413"/>
                </a:lnTo>
                <a:lnTo>
                  <a:pt x="1341008" y="13707876"/>
                </a:lnTo>
                <a:cubicBezTo>
                  <a:pt x="1310516" y="13635956"/>
                  <a:pt x="1293632" y="13557026"/>
                  <a:pt x="1293632" y="13474405"/>
                </a:cubicBezTo>
                <a:lnTo>
                  <a:pt x="1293632" y="9865481"/>
                </a:lnTo>
                <a:cubicBezTo>
                  <a:pt x="1293632" y="9533741"/>
                  <a:pt x="1563800" y="9263574"/>
                  <a:pt x="1894280" y="9263574"/>
                </a:cubicBezTo>
                <a:close/>
                <a:moveTo>
                  <a:pt x="0" y="4450837"/>
                </a:moveTo>
                <a:lnTo>
                  <a:pt x="698008" y="4450837"/>
                </a:lnTo>
                <a:cubicBezTo>
                  <a:pt x="1028492" y="4450837"/>
                  <a:pt x="1298656" y="4722260"/>
                  <a:pt x="1298656" y="5052743"/>
                </a:cubicBezTo>
                <a:lnTo>
                  <a:pt x="1298656" y="8661668"/>
                </a:lnTo>
                <a:cubicBezTo>
                  <a:pt x="1298656" y="8993408"/>
                  <a:pt x="1028492" y="9263574"/>
                  <a:pt x="699264" y="9263574"/>
                </a:cubicBezTo>
                <a:lnTo>
                  <a:pt x="0" y="9263574"/>
                </a:lnTo>
                <a:close/>
                <a:moveTo>
                  <a:pt x="10052844" y="0"/>
                </a:moveTo>
                <a:lnTo>
                  <a:pt x="15379960" y="0"/>
                </a:lnTo>
                <a:lnTo>
                  <a:pt x="15378324" y="3689"/>
                </a:lnTo>
                <a:cubicBezTo>
                  <a:pt x="15361012" y="33376"/>
                  <a:pt x="15339004" y="64083"/>
                  <a:pt x="15312144" y="95498"/>
                </a:cubicBezTo>
                <a:lnTo>
                  <a:pt x="9941480" y="6399807"/>
                </a:lnTo>
                <a:cubicBezTo>
                  <a:pt x="9726600" y="6651125"/>
                  <a:pt x="9726600" y="7063287"/>
                  <a:pt x="9941480" y="7314605"/>
                </a:cubicBezTo>
                <a:lnTo>
                  <a:pt x="15312144" y="13618913"/>
                </a:lnTo>
                <a:cubicBezTo>
                  <a:pt x="15339004" y="13650328"/>
                  <a:pt x="15361032" y="13681036"/>
                  <a:pt x="15378376" y="13710723"/>
                </a:cubicBezTo>
                <a:lnTo>
                  <a:pt x="15380016" y="13714413"/>
                </a:lnTo>
                <a:lnTo>
                  <a:pt x="10052848" y="13714413"/>
                </a:lnTo>
                <a:lnTo>
                  <a:pt x="9962840" y="13626452"/>
                </a:lnTo>
                <a:lnTo>
                  <a:pt x="6490884" y="9712177"/>
                </a:lnTo>
                <a:cubicBezTo>
                  <a:pt x="6272240" y="9465885"/>
                  <a:pt x="6092544" y="8992151"/>
                  <a:pt x="6092544" y="8661668"/>
                </a:cubicBezTo>
                <a:lnTo>
                  <a:pt x="6092544" y="5052743"/>
                </a:lnTo>
                <a:cubicBezTo>
                  <a:pt x="6092544" y="4722260"/>
                  <a:pt x="6270984" y="4249783"/>
                  <a:pt x="6490884" y="4002235"/>
                </a:cubicBezTo>
                <a:lnTo>
                  <a:pt x="9962840" y="87958"/>
                </a:lnTo>
                <a:close/>
              </a:path>
            </a:pathLst>
          </a:custGeom>
          <a:blipFill dpi="0" rotWithShape="1">
            <a:blip r:embed="rId2">
              <a:extLst>
                <a:ext uri="{28A0092B-C50C-407E-A947-70E740481C1C}">
                  <a14:useLocalDpi xmlns:a14="http://schemas.microsoft.com/office/drawing/2010/main" val="0"/>
                </a:ext>
              </a:extLst>
            </a:blip>
            <a:srcRect/>
            <a:stretch>
              <a:fillRect/>
            </a:stretch>
          </a:blipFill>
        </p:spPr>
        <p:txBody>
          <a:bodyPr wrap="square">
            <a:noAutofit/>
          </a:bodyPr>
          <a:lstStyle>
            <a:lvl1pPr marL="0" indent="0">
              <a:buNone/>
              <a:defRPr/>
            </a:lvl1pPr>
          </a:lstStyle>
          <a:p>
            <a:r>
              <a:rPr lang="nb-NO"/>
              <a:t>Klikk på ikonet for å legge til et bilde</a:t>
            </a:r>
            <a:endParaRPr lang="en-US"/>
          </a:p>
        </p:txBody>
      </p:sp>
      <p:sp>
        <p:nvSpPr>
          <p:cNvPr id="2" name="Title 1"/>
          <p:cNvSpPr>
            <a:spLocks noGrp="1"/>
          </p:cNvSpPr>
          <p:nvPr>
            <p:ph type="title"/>
          </p:nvPr>
        </p:nvSpPr>
        <p:spPr>
          <a:xfrm>
            <a:off x="7468872" y="963939"/>
            <a:ext cx="4049125" cy="2465061"/>
          </a:xfrm>
        </p:spPr>
        <p:txBody>
          <a:bodyPr anchor="b"/>
          <a:lstStyle>
            <a:lvl1pPr algn="l">
              <a:lnSpc>
                <a:spcPct val="95000"/>
              </a:lnSpc>
              <a:defRPr sz="3251">
                <a:solidFill>
                  <a:schemeClr val="tx1"/>
                </a:solidFill>
              </a:defRPr>
            </a:lvl1pPr>
          </a:lstStyle>
          <a:p>
            <a:r>
              <a:rPr lang="nb-NO"/>
              <a:t>Klikk for å redigere tittelstil</a:t>
            </a:r>
            <a:endParaRPr lang="en-US"/>
          </a:p>
        </p:txBody>
      </p:sp>
      <p:sp>
        <p:nvSpPr>
          <p:cNvPr id="8" name="Content Placeholder 7">
            <a:extLst>
              <a:ext uri="{FF2B5EF4-FFF2-40B4-BE49-F238E27FC236}">
                <a16:creationId xmlns:a16="http://schemas.microsoft.com/office/drawing/2014/main" id="{FB035165-5EF3-45B7-A027-E8EFB411BA10}"/>
              </a:ext>
            </a:extLst>
          </p:cNvPr>
          <p:cNvSpPr>
            <a:spLocks noGrp="1"/>
          </p:cNvSpPr>
          <p:nvPr>
            <p:ph sz="quarter" idx="11"/>
          </p:nvPr>
        </p:nvSpPr>
        <p:spPr>
          <a:xfrm>
            <a:off x="7468573" y="3743758"/>
            <a:ext cx="4049446" cy="1952851"/>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pic>
        <p:nvPicPr>
          <p:cNvPr id="9" name="Logo_Nynorsk" hidden="1">
            <a:extLst>
              <a:ext uri="{FF2B5EF4-FFF2-40B4-BE49-F238E27FC236}">
                <a16:creationId xmlns:a16="http://schemas.microsoft.com/office/drawing/2014/main" id="{F6E08FB2-7589-46A4-8362-08DF78F71001}"/>
              </a:ext>
            </a:extLst>
          </p:cNvPr>
          <p:cNvPicPr>
            <a:picLocks noChangeAspect="1"/>
          </p:cNvPicPr>
          <p:nvPr userDrawn="1"/>
        </p:nvPicPr>
        <p:blipFill>
          <a:blip r:embed="rId3"/>
          <a:stretch>
            <a:fillRect/>
          </a:stretch>
        </p:blipFill>
        <p:spPr>
          <a:xfrm>
            <a:off x="378047" y="378047"/>
            <a:ext cx="2446846" cy="331212"/>
          </a:xfrm>
          <a:prstGeom prst="rect">
            <a:avLst/>
          </a:prstGeom>
        </p:spPr>
      </p:pic>
      <p:pic>
        <p:nvPicPr>
          <p:cNvPr id="11" name="Logo_Bokmal">
            <a:extLst>
              <a:ext uri="{FF2B5EF4-FFF2-40B4-BE49-F238E27FC236}">
                <a16:creationId xmlns:a16="http://schemas.microsoft.com/office/drawing/2014/main" id="{EF67A77F-7F81-4373-BEBF-69EFF64A0352}"/>
              </a:ext>
            </a:extLst>
          </p:cNvPr>
          <p:cNvPicPr>
            <a:picLocks noChangeAspect="1"/>
          </p:cNvPicPr>
          <p:nvPr userDrawn="1"/>
        </p:nvPicPr>
        <p:blipFill>
          <a:blip r:embed="rId4"/>
          <a:stretch>
            <a:fillRect/>
          </a:stretch>
        </p:blipFill>
        <p:spPr>
          <a:xfrm>
            <a:off x="378047" y="378047"/>
            <a:ext cx="2446846" cy="332658"/>
          </a:xfrm>
          <a:prstGeom prst="rect">
            <a:avLst/>
          </a:prstGeom>
        </p:spPr>
      </p:pic>
      <p:pic>
        <p:nvPicPr>
          <p:cNvPr id="12" name="Logo_Engelsk" hidden="1">
            <a:extLst>
              <a:ext uri="{FF2B5EF4-FFF2-40B4-BE49-F238E27FC236}">
                <a16:creationId xmlns:a16="http://schemas.microsoft.com/office/drawing/2014/main" id="{EBF61FD3-F50C-4D36-8772-1CE9B9773A06}"/>
              </a:ext>
            </a:extLst>
          </p:cNvPr>
          <p:cNvPicPr>
            <a:picLocks noChangeAspect="1"/>
          </p:cNvPicPr>
          <p:nvPr userDrawn="1"/>
        </p:nvPicPr>
        <p:blipFill>
          <a:blip r:embed="rId5"/>
          <a:stretch>
            <a:fillRect/>
          </a:stretch>
        </p:blipFill>
        <p:spPr>
          <a:xfrm>
            <a:off x="378047" y="378047"/>
            <a:ext cx="2446846" cy="329717"/>
          </a:xfrm>
          <a:prstGeom prst="rect">
            <a:avLst/>
          </a:prstGeom>
        </p:spPr>
      </p:pic>
    </p:spTree>
    <p:extLst>
      <p:ext uri="{BB962C8B-B14F-4D97-AF65-F5344CB8AC3E}">
        <p14:creationId xmlns:p14="http://schemas.microsoft.com/office/powerpoint/2010/main" val="32185401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Skilleark Oransje">
    <p:bg>
      <p:bgPr>
        <a:solidFill>
          <a:schemeClr val="accent3"/>
        </a:solidFill>
        <a:effectLst/>
      </p:bgPr>
    </p:bg>
    <p:spTree>
      <p:nvGrpSpPr>
        <p:cNvPr id="1" name=""/>
        <p:cNvGrpSpPr/>
        <p:nvPr/>
      </p:nvGrpSpPr>
      <p:grpSpPr>
        <a:xfrm>
          <a:off x="0" y="0"/>
          <a:ext cx="0" cy="0"/>
          <a:chOff x="0" y="0"/>
          <a:chExt cx="0" cy="0"/>
        </a:xfrm>
      </p:grpSpPr>
      <p:pic>
        <p:nvPicPr>
          <p:cNvPr id="5" name="Picture 4" descr="Graphical user interface&#10;&#10;Description automatically generated with medium confidence">
            <a:extLst>
              <a:ext uri="{FF2B5EF4-FFF2-40B4-BE49-F238E27FC236}">
                <a16:creationId xmlns:a16="http://schemas.microsoft.com/office/drawing/2014/main" id="{EB7895AB-85D8-47A8-B827-39BB2BC375CC}"/>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p:cNvSpPr>
            <a:spLocks noGrp="1"/>
          </p:cNvSpPr>
          <p:nvPr>
            <p:ph type="title"/>
          </p:nvPr>
        </p:nvSpPr>
        <p:spPr>
          <a:xfrm>
            <a:off x="6434723" y="2017147"/>
            <a:ext cx="4665560" cy="2852737"/>
          </a:xfrm>
        </p:spPr>
        <p:txBody>
          <a:bodyPr anchor="ctr"/>
          <a:lstStyle>
            <a:lvl1pPr algn="l">
              <a:lnSpc>
                <a:spcPct val="95000"/>
              </a:lnSpc>
              <a:defRPr sz="3251">
                <a:solidFill>
                  <a:schemeClr val="bg1"/>
                </a:solidFill>
              </a:defRPr>
            </a:lvl1pPr>
          </a:lstStyle>
          <a:p>
            <a:r>
              <a:rPr lang="nb-NO"/>
              <a:t>Klikk for å redigere tittelstil</a:t>
            </a:r>
            <a:endParaRPr lang="en-US"/>
          </a:p>
        </p:txBody>
      </p:sp>
      <p:sp>
        <p:nvSpPr>
          <p:cNvPr id="3" name="Text Placeholder 2"/>
          <p:cNvSpPr>
            <a:spLocks noGrp="1"/>
          </p:cNvSpPr>
          <p:nvPr>
            <p:ph type="body" idx="1" hasCustomPrompt="1"/>
          </p:nvPr>
        </p:nvSpPr>
        <p:spPr>
          <a:xfrm>
            <a:off x="781766" y="2239906"/>
            <a:ext cx="2047718" cy="2119524"/>
          </a:xfrm>
        </p:spPr>
        <p:txBody>
          <a:bodyPr anchor="ctr"/>
          <a:lstStyle>
            <a:lvl1pPr marL="0" indent="0" algn="ctr">
              <a:buNone/>
              <a:defRPr sz="9802">
                <a:solidFill>
                  <a:schemeClr val="bg1"/>
                </a:solidFill>
                <a:latin typeface="+mj-lt"/>
              </a:defRPr>
            </a:lvl1pPr>
            <a:lvl2pPr marL="457223" indent="0">
              <a:buNone/>
              <a:defRPr sz="2000">
                <a:solidFill>
                  <a:schemeClr val="tx1">
                    <a:tint val="75000"/>
                  </a:schemeClr>
                </a:solidFill>
              </a:defRPr>
            </a:lvl2pPr>
            <a:lvl3pPr marL="914446" indent="0">
              <a:buNone/>
              <a:defRPr sz="1800">
                <a:solidFill>
                  <a:schemeClr val="tx1">
                    <a:tint val="75000"/>
                  </a:schemeClr>
                </a:solidFill>
              </a:defRPr>
            </a:lvl3pPr>
            <a:lvl4pPr marL="1371669" indent="0">
              <a:buNone/>
              <a:defRPr sz="1600">
                <a:solidFill>
                  <a:schemeClr val="tx1">
                    <a:tint val="75000"/>
                  </a:schemeClr>
                </a:solidFill>
              </a:defRPr>
            </a:lvl4pPr>
            <a:lvl5pPr marL="1828891" indent="0">
              <a:buNone/>
              <a:defRPr sz="1600">
                <a:solidFill>
                  <a:schemeClr val="tx1">
                    <a:tint val="75000"/>
                  </a:schemeClr>
                </a:solidFill>
              </a:defRPr>
            </a:lvl5pPr>
            <a:lvl6pPr marL="2286114" indent="0">
              <a:buNone/>
              <a:defRPr sz="1600">
                <a:solidFill>
                  <a:schemeClr val="tx1">
                    <a:tint val="75000"/>
                  </a:schemeClr>
                </a:solidFill>
              </a:defRPr>
            </a:lvl6pPr>
            <a:lvl7pPr marL="2743337" indent="0">
              <a:buNone/>
              <a:defRPr sz="1600">
                <a:solidFill>
                  <a:schemeClr val="tx1">
                    <a:tint val="75000"/>
                  </a:schemeClr>
                </a:solidFill>
              </a:defRPr>
            </a:lvl7pPr>
            <a:lvl8pPr marL="3200560" indent="0">
              <a:buNone/>
              <a:defRPr sz="1600">
                <a:solidFill>
                  <a:schemeClr val="tx1">
                    <a:tint val="75000"/>
                  </a:schemeClr>
                </a:solidFill>
              </a:defRPr>
            </a:lvl8pPr>
            <a:lvl9pPr marL="3657783" indent="0">
              <a:buNone/>
              <a:defRPr sz="1600">
                <a:solidFill>
                  <a:schemeClr val="tx1">
                    <a:tint val="75000"/>
                  </a:schemeClr>
                </a:solidFill>
              </a:defRPr>
            </a:lvl9pPr>
          </a:lstStyle>
          <a:p>
            <a:pPr lvl="0"/>
            <a:r>
              <a:rPr lang="en-US"/>
              <a:t>00</a:t>
            </a:r>
          </a:p>
        </p:txBody>
      </p:sp>
    </p:spTree>
    <p:extLst>
      <p:ext uri="{BB962C8B-B14F-4D97-AF65-F5344CB8AC3E}">
        <p14:creationId xmlns:p14="http://schemas.microsoft.com/office/powerpoint/2010/main" val="35017704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Grafikk og tekst">
    <p:spTree>
      <p:nvGrpSpPr>
        <p:cNvPr id="1" name=""/>
        <p:cNvGrpSpPr/>
        <p:nvPr/>
      </p:nvGrpSpPr>
      <p:grpSpPr>
        <a:xfrm>
          <a:off x="0" y="0"/>
          <a:ext cx="0" cy="0"/>
          <a:chOff x="0" y="0"/>
          <a:chExt cx="0" cy="0"/>
        </a:xfrm>
      </p:grpSpPr>
      <p:sp>
        <p:nvSpPr>
          <p:cNvPr id="6" name="Content Placeholder 5"/>
          <p:cNvSpPr>
            <a:spLocks noGrp="1"/>
          </p:cNvSpPr>
          <p:nvPr>
            <p:ph sz="quarter" idx="4"/>
          </p:nvPr>
        </p:nvSpPr>
        <p:spPr>
          <a:xfrm>
            <a:off x="5854227" y="1618922"/>
            <a:ext cx="5128722" cy="3422821"/>
          </a:xfrm>
        </p:spPr>
        <p:txBody>
          <a:bodyPr/>
          <a:lstStyle>
            <a:lvl1pPr marL="0" indent="0">
              <a:buNone/>
              <a:defRPr/>
            </a:lvl1pPr>
          </a:lstStyle>
          <a:p>
            <a:pPr lvl="0"/>
            <a:r>
              <a:rPr lang="nb-NO"/>
              <a:t>Klikk for å redigere tekststiler i malen</a:t>
            </a:r>
          </a:p>
        </p:txBody>
      </p:sp>
      <p:sp>
        <p:nvSpPr>
          <p:cNvPr id="13" name="Title 1">
            <a:extLst>
              <a:ext uri="{FF2B5EF4-FFF2-40B4-BE49-F238E27FC236}">
                <a16:creationId xmlns:a16="http://schemas.microsoft.com/office/drawing/2014/main" id="{1ED767E5-FDAA-4B00-A0F6-958711D80CF1}"/>
              </a:ext>
            </a:extLst>
          </p:cNvPr>
          <p:cNvSpPr>
            <a:spLocks noGrp="1"/>
          </p:cNvSpPr>
          <p:nvPr>
            <p:ph type="title"/>
          </p:nvPr>
        </p:nvSpPr>
        <p:spPr>
          <a:xfrm>
            <a:off x="834024" y="1618922"/>
            <a:ext cx="3811153" cy="1149312"/>
          </a:xfrm>
        </p:spPr>
        <p:txBody>
          <a:bodyPr lIns="0" tIns="0" rIns="0" bIns="0" anchor="b"/>
          <a:lstStyle>
            <a:lvl1pPr algn="l">
              <a:lnSpc>
                <a:spcPct val="95000"/>
              </a:lnSpc>
              <a:defRPr sz="3251"/>
            </a:lvl1pPr>
          </a:lstStyle>
          <a:p>
            <a:r>
              <a:rPr lang="nb-NO"/>
              <a:t>Klikk for å redigere tittelstil</a:t>
            </a:r>
            <a:endParaRPr lang="en-US"/>
          </a:p>
        </p:txBody>
      </p:sp>
      <p:sp>
        <p:nvSpPr>
          <p:cNvPr id="14" name="Content Placeholder 2">
            <a:extLst>
              <a:ext uri="{FF2B5EF4-FFF2-40B4-BE49-F238E27FC236}">
                <a16:creationId xmlns:a16="http://schemas.microsoft.com/office/drawing/2014/main" id="{48E1C812-D051-429E-AEBF-6E98F129D193}"/>
              </a:ext>
            </a:extLst>
          </p:cNvPr>
          <p:cNvSpPr>
            <a:spLocks noGrp="1"/>
          </p:cNvSpPr>
          <p:nvPr>
            <p:ph sz="half" idx="1"/>
          </p:nvPr>
        </p:nvSpPr>
        <p:spPr>
          <a:xfrm>
            <a:off x="838200" y="3053115"/>
            <a:ext cx="3806976" cy="198862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Tree>
    <p:extLst>
      <p:ext uri="{BB962C8B-B14F-4D97-AF65-F5344CB8AC3E}">
        <p14:creationId xmlns:p14="http://schemas.microsoft.com/office/powerpoint/2010/main" val="7689169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itat Grå">
    <p:bg>
      <p:bgPr>
        <a:solidFill>
          <a:srgbClr val="E3E4E4"/>
        </a:solidFill>
        <a:effectLst/>
      </p:bgPr>
    </p:bg>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C76AECCF-9723-494B-B4D9-58443A201F23}"/>
              </a:ext>
            </a:extLst>
          </p:cNvPr>
          <p:cNvSpPr>
            <a:spLocks noGrp="1"/>
          </p:cNvSpPr>
          <p:nvPr>
            <p:ph type="body" sz="quarter" idx="10"/>
          </p:nvPr>
        </p:nvSpPr>
        <p:spPr>
          <a:xfrm>
            <a:off x="3587423" y="2088533"/>
            <a:ext cx="5116021" cy="2002026"/>
          </a:xfrm>
        </p:spPr>
        <p:txBody>
          <a:bodyPr anchor="ctr"/>
          <a:lstStyle>
            <a:lvl1pPr marL="0" indent="0">
              <a:lnSpc>
                <a:spcPct val="101000"/>
              </a:lnSpc>
              <a:buNone/>
              <a:defRPr sz="2501"/>
            </a:lvl1pPr>
          </a:lstStyle>
          <a:p>
            <a:pPr lvl="0"/>
            <a:r>
              <a:rPr lang="nb-NO"/>
              <a:t>Klikk for å redigere tekststiler i malen</a:t>
            </a:r>
          </a:p>
        </p:txBody>
      </p:sp>
      <p:pic>
        <p:nvPicPr>
          <p:cNvPr id="11" name="Graphic 10">
            <a:extLst>
              <a:ext uri="{FF2B5EF4-FFF2-40B4-BE49-F238E27FC236}">
                <a16:creationId xmlns:a16="http://schemas.microsoft.com/office/drawing/2014/main" id="{319B7F6F-5702-48E8-B3EA-B9930E32B73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248448" y="1460779"/>
            <a:ext cx="663583" cy="442382"/>
          </a:xfrm>
          <a:prstGeom prst="rect">
            <a:avLst/>
          </a:prstGeom>
        </p:spPr>
      </p:pic>
      <p:sp>
        <p:nvSpPr>
          <p:cNvPr id="13" name="Text Placeholder 12">
            <a:extLst>
              <a:ext uri="{FF2B5EF4-FFF2-40B4-BE49-F238E27FC236}">
                <a16:creationId xmlns:a16="http://schemas.microsoft.com/office/drawing/2014/main" id="{70D13ABF-2CE0-4FC1-84CA-4404703649AC}"/>
              </a:ext>
            </a:extLst>
          </p:cNvPr>
          <p:cNvSpPr>
            <a:spLocks noGrp="1"/>
          </p:cNvSpPr>
          <p:nvPr>
            <p:ph type="body" sz="quarter" idx="11"/>
          </p:nvPr>
        </p:nvSpPr>
        <p:spPr>
          <a:xfrm>
            <a:off x="3587423" y="4199430"/>
            <a:ext cx="5116021" cy="1084381"/>
          </a:xfrm>
        </p:spPr>
        <p:txBody>
          <a:bodyPr anchor="t"/>
          <a:lstStyle>
            <a:lvl1pPr marL="0" indent="0">
              <a:lnSpc>
                <a:spcPct val="110000"/>
              </a:lnSpc>
              <a:spcBef>
                <a:spcPts val="0"/>
              </a:spcBef>
              <a:buNone/>
              <a:defRPr sz="1800">
                <a:latin typeface="Poppins Medium" panose="00000600000000000000" pitchFamily="2" charset="0"/>
                <a:cs typeface="Poppins Medium" panose="00000600000000000000" pitchFamily="2" charset="0"/>
              </a:defRPr>
            </a:lvl1pPr>
          </a:lstStyle>
          <a:p>
            <a:pPr lvl="0"/>
            <a:r>
              <a:rPr lang="nb-NO"/>
              <a:t>Klikk for å redigere tekststiler i malen</a:t>
            </a:r>
          </a:p>
        </p:txBody>
      </p:sp>
    </p:spTree>
    <p:extLst>
      <p:ext uri="{BB962C8B-B14F-4D97-AF65-F5344CB8AC3E}">
        <p14:creationId xmlns:p14="http://schemas.microsoft.com/office/powerpoint/2010/main" val="20880752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Skilleark Blå">
    <p:bg>
      <p:bgPr>
        <a:solidFill>
          <a:schemeClr val="accent2"/>
        </a:solidFill>
        <a:effectLst/>
      </p:bgPr>
    </p:bg>
    <p:spTree>
      <p:nvGrpSpPr>
        <p:cNvPr id="1" name=""/>
        <p:cNvGrpSpPr/>
        <p:nvPr/>
      </p:nvGrpSpPr>
      <p:grpSpPr>
        <a:xfrm>
          <a:off x="0" y="0"/>
          <a:ext cx="0" cy="0"/>
          <a:chOff x="0" y="0"/>
          <a:chExt cx="0" cy="0"/>
        </a:xfrm>
      </p:grpSpPr>
      <p:pic>
        <p:nvPicPr>
          <p:cNvPr id="5" name="Picture 4" descr="A picture containing graphical user interface&#10;&#10;Description automatically generated">
            <a:extLst>
              <a:ext uri="{FF2B5EF4-FFF2-40B4-BE49-F238E27FC236}">
                <a16:creationId xmlns:a16="http://schemas.microsoft.com/office/drawing/2014/main" id="{96B7C253-D494-425F-8E12-1FBF9BD57195}"/>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3" name="Text Placeholder 2"/>
          <p:cNvSpPr>
            <a:spLocks noGrp="1"/>
          </p:cNvSpPr>
          <p:nvPr>
            <p:ph type="body" idx="1" hasCustomPrompt="1"/>
          </p:nvPr>
        </p:nvSpPr>
        <p:spPr>
          <a:xfrm>
            <a:off x="781766" y="2239906"/>
            <a:ext cx="2047718" cy="2119524"/>
          </a:xfrm>
        </p:spPr>
        <p:txBody>
          <a:bodyPr anchor="ctr"/>
          <a:lstStyle>
            <a:lvl1pPr marL="0" indent="0" algn="ctr">
              <a:buNone/>
              <a:defRPr sz="9802">
                <a:solidFill>
                  <a:schemeClr val="bg1"/>
                </a:solidFill>
                <a:latin typeface="+mj-lt"/>
              </a:defRPr>
            </a:lvl1pPr>
            <a:lvl2pPr marL="457223" indent="0">
              <a:buNone/>
              <a:defRPr sz="2000">
                <a:solidFill>
                  <a:schemeClr val="tx1">
                    <a:tint val="75000"/>
                  </a:schemeClr>
                </a:solidFill>
              </a:defRPr>
            </a:lvl2pPr>
            <a:lvl3pPr marL="914446" indent="0">
              <a:buNone/>
              <a:defRPr sz="1800">
                <a:solidFill>
                  <a:schemeClr val="tx1">
                    <a:tint val="75000"/>
                  </a:schemeClr>
                </a:solidFill>
              </a:defRPr>
            </a:lvl3pPr>
            <a:lvl4pPr marL="1371669" indent="0">
              <a:buNone/>
              <a:defRPr sz="1600">
                <a:solidFill>
                  <a:schemeClr val="tx1">
                    <a:tint val="75000"/>
                  </a:schemeClr>
                </a:solidFill>
              </a:defRPr>
            </a:lvl4pPr>
            <a:lvl5pPr marL="1828891" indent="0">
              <a:buNone/>
              <a:defRPr sz="1600">
                <a:solidFill>
                  <a:schemeClr val="tx1">
                    <a:tint val="75000"/>
                  </a:schemeClr>
                </a:solidFill>
              </a:defRPr>
            </a:lvl5pPr>
            <a:lvl6pPr marL="2286114" indent="0">
              <a:buNone/>
              <a:defRPr sz="1600">
                <a:solidFill>
                  <a:schemeClr val="tx1">
                    <a:tint val="75000"/>
                  </a:schemeClr>
                </a:solidFill>
              </a:defRPr>
            </a:lvl6pPr>
            <a:lvl7pPr marL="2743337" indent="0">
              <a:buNone/>
              <a:defRPr sz="1600">
                <a:solidFill>
                  <a:schemeClr val="tx1">
                    <a:tint val="75000"/>
                  </a:schemeClr>
                </a:solidFill>
              </a:defRPr>
            </a:lvl7pPr>
            <a:lvl8pPr marL="3200560" indent="0">
              <a:buNone/>
              <a:defRPr sz="1600">
                <a:solidFill>
                  <a:schemeClr val="tx1">
                    <a:tint val="75000"/>
                  </a:schemeClr>
                </a:solidFill>
              </a:defRPr>
            </a:lvl8pPr>
            <a:lvl9pPr marL="3657783" indent="0">
              <a:buNone/>
              <a:defRPr sz="1600">
                <a:solidFill>
                  <a:schemeClr val="tx1">
                    <a:tint val="75000"/>
                  </a:schemeClr>
                </a:solidFill>
              </a:defRPr>
            </a:lvl9pPr>
          </a:lstStyle>
          <a:p>
            <a:pPr lvl="0"/>
            <a:r>
              <a:rPr lang="en-US"/>
              <a:t>00</a:t>
            </a:r>
          </a:p>
        </p:txBody>
      </p:sp>
      <p:sp>
        <p:nvSpPr>
          <p:cNvPr id="2" name="Title 1"/>
          <p:cNvSpPr>
            <a:spLocks noGrp="1"/>
          </p:cNvSpPr>
          <p:nvPr>
            <p:ph type="title"/>
          </p:nvPr>
        </p:nvSpPr>
        <p:spPr>
          <a:xfrm>
            <a:off x="6434723" y="2017147"/>
            <a:ext cx="4665560" cy="2852737"/>
          </a:xfrm>
        </p:spPr>
        <p:txBody>
          <a:bodyPr anchor="ctr"/>
          <a:lstStyle>
            <a:lvl1pPr algn="l">
              <a:lnSpc>
                <a:spcPct val="95000"/>
              </a:lnSpc>
              <a:defRPr sz="3251">
                <a:solidFill>
                  <a:schemeClr val="bg1"/>
                </a:solidFill>
              </a:defRPr>
            </a:lvl1pPr>
          </a:lstStyle>
          <a:p>
            <a:r>
              <a:rPr lang="nb-NO"/>
              <a:t>Klikk for å redigere tittelstil</a:t>
            </a:r>
            <a:endParaRPr lang="en-US"/>
          </a:p>
        </p:txBody>
      </p:sp>
    </p:spTree>
    <p:extLst>
      <p:ext uri="{BB962C8B-B14F-4D97-AF65-F5344CB8AC3E}">
        <p14:creationId xmlns:p14="http://schemas.microsoft.com/office/powerpoint/2010/main" val="27433647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kst på helsidebil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582B9B40-30E0-4E21-965F-A2823E919211}"/>
              </a:ext>
            </a:extLst>
          </p:cNvPr>
          <p:cNvSpPr>
            <a:spLocks noGrp="1"/>
          </p:cNvSpPr>
          <p:nvPr>
            <p:ph type="pic" sz="quarter" idx="10"/>
          </p:nvPr>
        </p:nvSpPr>
        <p:spPr>
          <a:xfrm>
            <a:off x="0" y="0"/>
            <a:ext cx="12192000" cy="6179093"/>
          </a:xfrm>
          <a:blipFill dpi="0" rotWithShape="1">
            <a:blip r:embed="rId2">
              <a:extLst>
                <a:ext uri="{28A0092B-C50C-407E-A947-70E740481C1C}">
                  <a14:useLocalDpi xmlns:a14="http://schemas.microsoft.com/office/drawing/2010/main" val="0"/>
                </a:ext>
              </a:extLst>
            </a:blip>
            <a:srcRect/>
            <a:stretch>
              <a:fillRect/>
            </a:stretch>
          </a:blipFill>
        </p:spPr>
        <p:txBody>
          <a:bodyPr/>
          <a:lstStyle>
            <a:lvl1pPr marL="0" indent="0">
              <a:buNone/>
              <a:defRPr/>
            </a:lvl1pPr>
          </a:lstStyle>
          <a:p>
            <a:r>
              <a:rPr lang="nb-NO"/>
              <a:t>Klikk på ikonet for å legge til et bilde</a:t>
            </a:r>
            <a:endParaRPr lang="en-US"/>
          </a:p>
        </p:txBody>
      </p:sp>
      <p:sp>
        <p:nvSpPr>
          <p:cNvPr id="13" name="Title 1">
            <a:extLst>
              <a:ext uri="{FF2B5EF4-FFF2-40B4-BE49-F238E27FC236}">
                <a16:creationId xmlns:a16="http://schemas.microsoft.com/office/drawing/2014/main" id="{1ED767E5-FDAA-4B00-A0F6-958711D80CF1}"/>
              </a:ext>
            </a:extLst>
          </p:cNvPr>
          <p:cNvSpPr>
            <a:spLocks noGrp="1"/>
          </p:cNvSpPr>
          <p:nvPr>
            <p:ph type="title"/>
          </p:nvPr>
        </p:nvSpPr>
        <p:spPr>
          <a:xfrm>
            <a:off x="834024" y="1618922"/>
            <a:ext cx="3811153" cy="1297610"/>
          </a:xfrm>
        </p:spPr>
        <p:txBody>
          <a:bodyPr lIns="0" tIns="0" rIns="0" bIns="0" anchor="b"/>
          <a:lstStyle>
            <a:lvl1pPr algn="l">
              <a:lnSpc>
                <a:spcPct val="95000"/>
              </a:lnSpc>
              <a:defRPr sz="3251"/>
            </a:lvl1pPr>
          </a:lstStyle>
          <a:p>
            <a:r>
              <a:rPr lang="nb-NO"/>
              <a:t>Klikk for å redigere tittelstil</a:t>
            </a:r>
            <a:endParaRPr lang="en-US"/>
          </a:p>
        </p:txBody>
      </p:sp>
      <p:sp>
        <p:nvSpPr>
          <p:cNvPr id="14" name="Content Placeholder 2">
            <a:extLst>
              <a:ext uri="{FF2B5EF4-FFF2-40B4-BE49-F238E27FC236}">
                <a16:creationId xmlns:a16="http://schemas.microsoft.com/office/drawing/2014/main" id="{48E1C812-D051-429E-AEBF-6E98F129D193}"/>
              </a:ext>
            </a:extLst>
          </p:cNvPr>
          <p:cNvSpPr>
            <a:spLocks noGrp="1"/>
          </p:cNvSpPr>
          <p:nvPr>
            <p:ph sz="half" idx="1"/>
          </p:nvPr>
        </p:nvSpPr>
        <p:spPr>
          <a:xfrm>
            <a:off x="838200" y="3299636"/>
            <a:ext cx="3806976" cy="1742107"/>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Tree>
    <p:extLst>
      <p:ext uri="{BB962C8B-B14F-4D97-AF65-F5344CB8AC3E}">
        <p14:creationId xmlns:p14="http://schemas.microsoft.com/office/powerpoint/2010/main" val="28122657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kst på helsidebilde_2">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582B9B40-30E0-4E21-965F-A2823E919211}"/>
              </a:ext>
            </a:extLst>
          </p:cNvPr>
          <p:cNvSpPr>
            <a:spLocks noGrp="1"/>
          </p:cNvSpPr>
          <p:nvPr>
            <p:ph type="pic" sz="quarter" idx="10"/>
          </p:nvPr>
        </p:nvSpPr>
        <p:spPr>
          <a:xfrm>
            <a:off x="0" y="0"/>
            <a:ext cx="12192000" cy="6179093"/>
          </a:xfrm>
          <a:blipFill dpi="0" rotWithShape="1">
            <a:blip r:embed="rId2">
              <a:extLst>
                <a:ext uri="{28A0092B-C50C-407E-A947-70E740481C1C}">
                  <a14:useLocalDpi xmlns:a14="http://schemas.microsoft.com/office/drawing/2010/main" val="0"/>
                </a:ext>
              </a:extLst>
            </a:blip>
            <a:srcRect/>
            <a:stretch>
              <a:fillRect/>
            </a:stretch>
          </a:blipFill>
        </p:spPr>
        <p:txBody>
          <a:bodyPr/>
          <a:lstStyle>
            <a:lvl1pPr marL="0" indent="0">
              <a:buNone/>
              <a:defRPr/>
            </a:lvl1pPr>
          </a:lstStyle>
          <a:p>
            <a:r>
              <a:rPr lang="nb-NO"/>
              <a:t>Klikk på ikonet for å legge til et bilde</a:t>
            </a:r>
            <a:endParaRPr lang="en-US"/>
          </a:p>
        </p:txBody>
      </p:sp>
      <p:sp>
        <p:nvSpPr>
          <p:cNvPr id="13" name="Title 1">
            <a:extLst>
              <a:ext uri="{FF2B5EF4-FFF2-40B4-BE49-F238E27FC236}">
                <a16:creationId xmlns:a16="http://schemas.microsoft.com/office/drawing/2014/main" id="{1ED767E5-FDAA-4B00-A0F6-958711D80CF1}"/>
              </a:ext>
            </a:extLst>
          </p:cNvPr>
          <p:cNvSpPr>
            <a:spLocks noGrp="1"/>
          </p:cNvSpPr>
          <p:nvPr>
            <p:ph type="title"/>
          </p:nvPr>
        </p:nvSpPr>
        <p:spPr>
          <a:xfrm>
            <a:off x="834024" y="1618922"/>
            <a:ext cx="3811153" cy="1297610"/>
          </a:xfrm>
        </p:spPr>
        <p:txBody>
          <a:bodyPr lIns="0" tIns="0" rIns="0" bIns="0" anchor="b"/>
          <a:lstStyle>
            <a:lvl1pPr algn="l">
              <a:lnSpc>
                <a:spcPct val="95000"/>
              </a:lnSpc>
              <a:defRPr sz="3251">
                <a:solidFill>
                  <a:schemeClr val="bg1"/>
                </a:solidFill>
              </a:defRPr>
            </a:lvl1pPr>
          </a:lstStyle>
          <a:p>
            <a:r>
              <a:rPr lang="nb-NO"/>
              <a:t>Klikk for å redigere tittelstil</a:t>
            </a:r>
            <a:endParaRPr lang="en-US"/>
          </a:p>
        </p:txBody>
      </p:sp>
      <p:sp>
        <p:nvSpPr>
          <p:cNvPr id="14" name="Content Placeholder 2">
            <a:extLst>
              <a:ext uri="{FF2B5EF4-FFF2-40B4-BE49-F238E27FC236}">
                <a16:creationId xmlns:a16="http://schemas.microsoft.com/office/drawing/2014/main" id="{48E1C812-D051-429E-AEBF-6E98F129D193}"/>
              </a:ext>
            </a:extLst>
          </p:cNvPr>
          <p:cNvSpPr>
            <a:spLocks noGrp="1"/>
          </p:cNvSpPr>
          <p:nvPr>
            <p:ph sz="half" idx="1"/>
          </p:nvPr>
        </p:nvSpPr>
        <p:spPr>
          <a:xfrm>
            <a:off x="838200" y="3299636"/>
            <a:ext cx="3806976" cy="174210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Tree>
    <p:extLst>
      <p:ext uri="{BB962C8B-B14F-4D97-AF65-F5344CB8AC3E}">
        <p14:creationId xmlns:p14="http://schemas.microsoft.com/office/powerpoint/2010/main" val="40801982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kst på helsidebilde_3">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582B9B40-30E0-4E21-965F-A2823E919211}"/>
              </a:ext>
            </a:extLst>
          </p:cNvPr>
          <p:cNvSpPr>
            <a:spLocks noGrp="1"/>
          </p:cNvSpPr>
          <p:nvPr>
            <p:ph type="pic" sz="quarter" idx="10"/>
          </p:nvPr>
        </p:nvSpPr>
        <p:spPr>
          <a:xfrm>
            <a:off x="0" y="0"/>
            <a:ext cx="12192000" cy="6179093"/>
          </a:xfrm>
          <a:blipFill dpi="0" rotWithShape="1">
            <a:blip r:embed="rId2">
              <a:extLst>
                <a:ext uri="{28A0092B-C50C-407E-A947-70E740481C1C}">
                  <a14:useLocalDpi xmlns:a14="http://schemas.microsoft.com/office/drawing/2010/main" val="0"/>
                </a:ext>
              </a:extLst>
            </a:blip>
            <a:srcRect/>
            <a:stretch>
              <a:fillRect/>
            </a:stretch>
          </a:blipFill>
        </p:spPr>
        <p:txBody>
          <a:bodyPr/>
          <a:lstStyle>
            <a:lvl1pPr marL="0" indent="0">
              <a:buNone/>
              <a:defRPr/>
            </a:lvl1pPr>
          </a:lstStyle>
          <a:p>
            <a:r>
              <a:rPr lang="nb-NO"/>
              <a:t>Klikk på ikonet for å legge til et bilde</a:t>
            </a:r>
            <a:endParaRPr lang="en-US"/>
          </a:p>
        </p:txBody>
      </p:sp>
      <p:sp>
        <p:nvSpPr>
          <p:cNvPr id="13" name="Title 1">
            <a:extLst>
              <a:ext uri="{FF2B5EF4-FFF2-40B4-BE49-F238E27FC236}">
                <a16:creationId xmlns:a16="http://schemas.microsoft.com/office/drawing/2014/main" id="{1ED767E5-FDAA-4B00-A0F6-958711D80CF1}"/>
              </a:ext>
            </a:extLst>
          </p:cNvPr>
          <p:cNvSpPr>
            <a:spLocks noGrp="1"/>
          </p:cNvSpPr>
          <p:nvPr>
            <p:ph type="title"/>
          </p:nvPr>
        </p:nvSpPr>
        <p:spPr>
          <a:xfrm>
            <a:off x="834024" y="1618922"/>
            <a:ext cx="3811153" cy="1297610"/>
          </a:xfrm>
        </p:spPr>
        <p:txBody>
          <a:bodyPr lIns="0" tIns="0" rIns="0" bIns="0" anchor="b"/>
          <a:lstStyle>
            <a:lvl1pPr algn="l">
              <a:lnSpc>
                <a:spcPct val="95000"/>
              </a:lnSpc>
              <a:defRPr sz="3251"/>
            </a:lvl1pPr>
          </a:lstStyle>
          <a:p>
            <a:r>
              <a:rPr lang="nb-NO"/>
              <a:t>Klikk for å redigere tittelstil</a:t>
            </a:r>
            <a:endParaRPr lang="en-US"/>
          </a:p>
        </p:txBody>
      </p:sp>
      <p:sp>
        <p:nvSpPr>
          <p:cNvPr id="14" name="Content Placeholder 2">
            <a:extLst>
              <a:ext uri="{FF2B5EF4-FFF2-40B4-BE49-F238E27FC236}">
                <a16:creationId xmlns:a16="http://schemas.microsoft.com/office/drawing/2014/main" id="{48E1C812-D051-429E-AEBF-6E98F129D193}"/>
              </a:ext>
            </a:extLst>
          </p:cNvPr>
          <p:cNvSpPr>
            <a:spLocks noGrp="1"/>
          </p:cNvSpPr>
          <p:nvPr>
            <p:ph sz="half" idx="1"/>
          </p:nvPr>
        </p:nvSpPr>
        <p:spPr>
          <a:xfrm>
            <a:off x="838200" y="3299636"/>
            <a:ext cx="3806976" cy="1742107"/>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Tree>
    <p:extLst>
      <p:ext uri="{BB962C8B-B14F-4D97-AF65-F5344CB8AC3E}">
        <p14:creationId xmlns:p14="http://schemas.microsoft.com/office/powerpoint/2010/main" val="28973501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Forside Magenta grafikk">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C99E0B6-AF8F-49CD-8556-3FB8C9E3F0B2}"/>
              </a:ext>
            </a:extLst>
          </p:cNvPr>
          <p:cNvSpPr/>
          <p:nvPr userDrawn="1"/>
        </p:nvSpPr>
        <p:spPr>
          <a:xfrm>
            <a:off x="0" y="0"/>
            <a:ext cx="6096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50"/>
          </a:p>
        </p:txBody>
      </p:sp>
      <p:sp>
        <p:nvSpPr>
          <p:cNvPr id="2" name="Title 1"/>
          <p:cNvSpPr>
            <a:spLocks noGrp="1"/>
          </p:cNvSpPr>
          <p:nvPr>
            <p:ph type="ctrTitle"/>
          </p:nvPr>
        </p:nvSpPr>
        <p:spPr>
          <a:xfrm>
            <a:off x="609481" y="3619919"/>
            <a:ext cx="4667541" cy="1807556"/>
          </a:xfrm>
        </p:spPr>
        <p:txBody>
          <a:bodyPr anchor="b">
            <a:normAutofit/>
          </a:bodyPr>
          <a:lstStyle>
            <a:lvl1pPr algn="l">
              <a:lnSpc>
                <a:spcPct val="93000"/>
              </a:lnSpc>
              <a:defRPr sz="4501">
                <a:solidFill>
                  <a:schemeClr val="bg1"/>
                </a:solidFill>
              </a:defRPr>
            </a:lvl1pPr>
          </a:lstStyle>
          <a:p>
            <a:r>
              <a:rPr lang="nb-NO"/>
              <a:t>Klikk for å redigere tittelstil</a:t>
            </a:r>
            <a:endParaRPr lang="en-US"/>
          </a:p>
        </p:txBody>
      </p:sp>
      <p:sp>
        <p:nvSpPr>
          <p:cNvPr id="3" name="Subtitle 2"/>
          <p:cNvSpPr>
            <a:spLocks noGrp="1"/>
          </p:cNvSpPr>
          <p:nvPr>
            <p:ph type="subTitle" idx="1"/>
          </p:nvPr>
        </p:nvSpPr>
        <p:spPr>
          <a:xfrm>
            <a:off x="609481" y="5612665"/>
            <a:ext cx="4667541" cy="1075336"/>
          </a:xfrm>
        </p:spPr>
        <p:txBody>
          <a:bodyPr/>
          <a:lstStyle>
            <a:lvl1pPr marL="0" indent="0" algn="l">
              <a:buNone/>
              <a:defRPr sz="1400">
                <a:latin typeface="Poppins Medium" panose="00000600000000000000" pitchFamily="2" charset="0"/>
                <a:cs typeface="Poppins Medium" panose="00000600000000000000" pitchFamily="2" charset="0"/>
              </a:defRPr>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nb-NO"/>
              <a:t>Klikk for å redigere undertittelstil i malen</a:t>
            </a:r>
            <a:endParaRPr lang="en-US"/>
          </a:p>
        </p:txBody>
      </p:sp>
      <p:sp>
        <p:nvSpPr>
          <p:cNvPr id="11" name="Picture Placeholder 10">
            <a:extLst>
              <a:ext uri="{FF2B5EF4-FFF2-40B4-BE49-F238E27FC236}">
                <a16:creationId xmlns:a16="http://schemas.microsoft.com/office/drawing/2014/main" id="{B2EB1E42-5BFA-4754-9DE3-D7F6F4C1E201}"/>
              </a:ext>
            </a:extLst>
          </p:cNvPr>
          <p:cNvSpPr>
            <a:spLocks noGrp="1"/>
          </p:cNvSpPr>
          <p:nvPr>
            <p:ph type="pic" sz="quarter" idx="10"/>
          </p:nvPr>
        </p:nvSpPr>
        <p:spPr>
          <a:xfrm>
            <a:off x="6096000" y="3429000"/>
            <a:ext cx="6096000" cy="3429000"/>
          </a:xfrm>
          <a:blipFill dpi="0" rotWithShape="1">
            <a:blip r:embed="rId2">
              <a:extLst>
                <a:ext uri="{28A0092B-C50C-407E-A947-70E740481C1C}">
                  <a14:useLocalDpi xmlns:a14="http://schemas.microsoft.com/office/drawing/2010/main" val="0"/>
                </a:ext>
              </a:extLst>
            </a:blip>
            <a:srcRect/>
            <a:stretch>
              <a:fillRect/>
            </a:stretch>
          </a:blipFill>
        </p:spPr>
        <p:txBody>
          <a:bodyPr/>
          <a:lstStyle>
            <a:lvl1pPr marL="0" indent="0">
              <a:buNone/>
              <a:defRPr/>
            </a:lvl1pPr>
          </a:lstStyle>
          <a:p>
            <a:r>
              <a:rPr lang="nb-NO"/>
              <a:t>Klikk på ikonet for å legge til et bilde</a:t>
            </a:r>
            <a:endParaRPr lang="en-US"/>
          </a:p>
        </p:txBody>
      </p:sp>
      <p:pic>
        <p:nvPicPr>
          <p:cNvPr id="17" name="Graphic 16">
            <a:extLst>
              <a:ext uri="{FF2B5EF4-FFF2-40B4-BE49-F238E27FC236}">
                <a16:creationId xmlns:a16="http://schemas.microsoft.com/office/drawing/2014/main" id="{D382DC83-A4DE-4FE7-B63E-6D125678FA99}"/>
              </a:ext>
            </a:extLst>
          </p:cNvPr>
          <p:cNvPicPr>
            <a:picLocks noChangeAspect="1"/>
          </p:cNvPicPr>
          <p:nvPr userDrawn="1"/>
        </p:nvPicPr>
        <p:blipFill rotWithShape="1">
          <a:blip r:embed="rId3">
            <a:extLst>
              <a:ext uri="{96DAC541-7B7A-43D3-8B79-37D633B846F1}">
                <asvg:svgBlip xmlns:asvg="http://schemas.microsoft.com/office/drawing/2016/SVG/main" r:embed="rId4"/>
              </a:ext>
            </a:extLst>
          </a:blip>
          <a:srcRect l="2861" t="4039" r="48335" b="47837"/>
          <a:stretch/>
        </p:blipFill>
        <p:spPr>
          <a:xfrm>
            <a:off x="0" y="0"/>
            <a:ext cx="6096000" cy="3424793"/>
          </a:xfrm>
          <a:prstGeom prst="rect">
            <a:avLst/>
          </a:prstGeom>
        </p:spPr>
      </p:pic>
      <p:pic>
        <p:nvPicPr>
          <p:cNvPr id="13" name="Logo_Nynorsk" hidden="1">
            <a:extLst>
              <a:ext uri="{FF2B5EF4-FFF2-40B4-BE49-F238E27FC236}">
                <a16:creationId xmlns:a16="http://schemas.microsoft.com/office/drawing/2014/main" id="{77011D5C-36FC-4882-8EDF-E39B9B5F25A9}"/>
              </a:ext>
            </a:extLst>
          </p:cNvPr>
          <p:cNvPicPr>
            <a:picLocks noChangeAspect="1"/>
          </p:cNvPicPr>
          <p:nvPr userDrawn="1"/>
        </p:nvPicPr>
        <p:blipFill>
          <a:blip r:embed="rId5"/>
          <a:stretch>
            <a:fillRect/>
          </a:stretch>
        </p:blipFill>
        <p:spPr>
          <a:xfrm>
            <a:off x="6624828" y="522065"/>
            <a:ext cx="2920333" cy="640800"/>
          </a:xfrm>
          <a:prstGeom prst="rect">
            <a:avLst/>
          </a:prstGeom>
        </p:spPr>
      </p:pic>
      <p:pic>
        <p:nvPicPr>
          <p:cNvPr id="14" name="Logo_Bokmal">
            <a:extLst>
              <a:ext uri="{FF2B5EF4-FFF2-40B4-BE49-F238E27FC236}">
                <a16:creationId xmlns:a16="http://schemas.microsoft.com/office/drawing/2014/main" id="{87AABA1F-77AF-4C1E-89DD-A4B3CD6021E3}"/>
              </a:ext>
            </a:extLst>
          </p:cNvPr>
          <p:cNvPicPr>
            <a:picLocks noChangeAspect="1"/>
          </p:cNvPicPr>
          <p:nvPr userDrawn="1"/>
        </p:nvPicPr>
        <p:blipFill>
          <a:blip r:embed="rId6"/>
          <a:stretch>
            <a:fillRect/>
          </a:stretch>
        </p:blipFill>
        <p:spPr>
          <a:xfrm>
            <a:off x="6624828" y="522065"/>
            <a:ext cx="2885640" cy="640800"/>
          </a:xfrm>
          <a:prstGeom prst="rect">
            <a:avLst/>
          </a:prstGeom>
        </p:spPr>
      </p:pic>
      <p:pic>
        <p:nvPicPr>
          <p:cNvPr id="15" name="Logo_Engelsk" hidden="1">
            <a:extLst>
              <a:ext uri="{FF2B5EF4-FFF2-40B4-BE49-F238E27FC236}">
                <a16:creationId xmlns:a16="http://schemas.microsoft.com/office/drawing/2014/main" id="{51D39E2D-1677-4DA8-9B54-BA796A065492}"/>
              </a:ext>
            </a:extLst>
          </p:cNvPr>
          <p:cNvPicPr>
            <a:picLocks noChangeAspect="1"/>
          </p:cNvPicPr>
          <p:nvPr userDrawn="1"/>
        </p:nvPicPr>
        <p:blipFill>
          <a:blip r:embed="rId7"/>
          <a:stretch>
            <a:fillRect/>
          </a:stretch>
        </p:blipFill>
        <p:spPr>
          <a:xfrm>
            <a:off x="6624828" y="522065"/>
            <a:ext cx="3513544" cy="639010"/>
          </a:xfrm>
          <a:prstGeom prst="rect">
            <a:avLst/>
          </a:prstGeom>
        </p:spPr>
      </p:pic>
    </p:spTree>
    <p:extLst>
      <p:ext uri="{BB962C8B-B14F-4D97-AF65-F5344CB8AC3E}">
        <p14:creationId xmlns:p14="http://schemas.microsoft.com/office/powerpoint/2010/main" val="377484946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Skilleark Lys oransje">
    <p:bg>
      <p:bgPr>
        <a:solidFill>
          <a:schemeClr val="accent5"/>
        </a:solidFill>
        <a:effectLst/>
      </p:bgPr>
    </p:bg>
    <p:spTree>
      <p:nvGrpSpPr>
        <p:cNvPr id="1" name=""/>
        <p:cNvGrpSpPr/>
        <p:nvPr/>
      </p:nvGrpSpPr>
      <p:grpSpPr>
        <a:xfrm>
          <a:off x="0" y="0"/>
          <a:ext cx="0" cy="0"/>
          <a:chOff x="0" y="0"/>
          <a:chExt cx="0" cy="0"/>
        </a:xfrm>
      </p:grpSpPr>
      <p:pic>
        <p:nvPicPr>
          <p:cNvPr id="5" name="Picture 4" descr="A picture containing graphical user interface&#10;&#10;Description automatically generated">
            <a:extLst>
              <a:ext uri="{FF2B5EF4-FFF2-40B4-BE49-F238E27FC236}">
                <a16:creationId xmlns:a16="http://schemas.microsoft.com/office/drawing/2014/main" id="{FB99C163-094C-40E5-8AEE-D2FCABF6EAFB}"/>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p:cNvSpPr>
            <a:spLocks noGrp="1"/>
          </p:cNvSpPr>
          <p:nvPr>
            <p:ph type="title"/>
          </p:nvPr>
        </p:nvSpPr>
        <p:spPr>
          <a:xfrm>
            <a:off x="6434723" y="2017147"/>
            <a:ext cx="4665560" cy="2852737"/>
          </a:xfrm>
        </p:spPr>
        <p:txBody>
          <a:bodyPr anchor="ctr"/>
          <a:lstStyle>
            <a:lvl1pPr algn="l">
              <a:lnSpc>
                <a:spcPct val="95000"/>
              </a:lnSpc>
              <a:defRPr sz="3251">
                <a:solidFill>
                  <a:schemeClr val="accent4"/>
                </a:solidFill>
              </a:defRPr>
            </a:lvl1pPr>
          </a:lstStyle>
          <a:p>
            <a:r>
              <a:rPr lang="nb-NO"/>
              <a:t>Klikk for å redigere tittelstil</a:t>
            </a:r>
            <a:endParaRPr lang="en-US"/>
          </a:p>
        </p:txBody>
      </p:sp>
      <p:sp>
        <p:nvSpPr>
          <p:cNvPr id="3" name="Text Placeholder 2"/>
          <p:cNvSpPr>
            <a:spLocks noGrp="1"/>
          </p:cNvSpPr>
          <p:nvPr>
            <p:ph type="body" idx="1" hasCustomPrompt="1"/>
          </p:nvPr>
        </p:nvSpPr>
        <p:spPr>
          <a:xfrm>
            <a:off x="781766" y="2239906"/>
            <a:ext cx="2047718" cy="2119524"/>
          </a:xfrm>
        </p:spPr>
        <p:txBody>
          <a:bodyPr anchor="ctr"/>
          <a:lstStyle>
            <a:lvl1pPr marL="0" indent="0" algn="ctr">
              <a:buNone/>
              <a:defRPr sz="9802">
                <a:solidFill>
                  <a:schemeClr val="bg1"/>
                </a:solidFill>
                <a:latin typeface="+mj-lt"/>
              </a:defRPr>
            </a:lvl1pPr>
            <a:lvl2pPr marL="457223" indent="0">
              <a:buNone/>
              <a:defRPr sz="2000">
                <a:solidFill>
                  <a:schemeClr val="tx1">
                    <a:tint val="75000"/>
                  </a:schemeClr>
                </a:solidFill>
              </a:defRPr>
            </a:lvl2pPr>
            <a:lvl3pPr marL="914446" indent="0">
              <a:buNone/>
              <a:defRPr sz="1800">
                <a:solidFill>
                  <a:schemeClr val="tx1">
                    <a:tint val="75000"/>
                  </a:schemeClr>
                </a:solidFill>
              </a:defRPr>
            </a:lvl3pPr>
            <a:lvl4pPr marL="1371669" indent="0">
              <a:buNone/>
              <a:defRPr sz="1600">
                <a:solidFill>
                  <a:schemeClr val="tx1">
                    <a:tint val="75000"/>
                  </a:schemeClr>
                </a:solidFill>
              </a:defRPr>
            </a:lvl4pPr>
            <a:lvl5pPr marL="1828891" indent="0">
              <a:buNone/>
              <a:defRPr sz="1600">
                <a:solidFill>
                  <a:schemeClr val="tx1">
                    <a:tint val="75000"/>
                  </a:schemeClr>
                </a:solidFill>
              </a:defRPr>
            </a:lvl5pPr>
            <a:lvl6pPr marL="2286114" indent="0">
              <a:buNone/>
              <a:defRPr sz="1600">
                <a:solidFill>
                  <a:schemeClr val="tx1">
                    <a:tint val="75000"/>
                  </a:schemeClr>
                </a:solidFill>
              </a:defRPr>
            </a:lvl6pPr>
            <a:lvl7pPr marL="2743337" indent="0">
              <a:buNone/>
              <a:defRPr sz="1600">
                <a:solidFill>
                  <a:schemeClr val="tx1">
                    <a:tint val="75000"/>
                  </a:schemeClr>
                </a:solidFill>
              </a:defRPr>
            </a:lvl7pPr>
            <a:lvl8pPr marL="3200560" indent="0">
              <a:buNone/>
              <a:defRPr sz="1600">
                <a:solidFill>
                  <a:schemeClr val="tx1">
                    <a:tint val="75000"/>
                  </a:schemeClr>
                </a:solidFill>
              </a:defRPr>
            </a:lvl8pPr>
            <a:lvl9pPr marL="3657783" indent="0">
              <a:buNone/>
              <a:defRPr sz="1600">
                <a:solidFill>
                  <a:schemeClr val="tx1">
                    <a:tint val="75000"/>
                  </a:schemeClr>
                </a:solidFill>
              </a:defRPr>
            </a:lvl9pPr>
          </a:lstStyle>
          <a:p>
            <a:pPr lvl="0"/>
            <a:r>
              <a:rPr lang="en-US"/>
              <a:t>00</a:t>
            </a:r>
          </a:p>
        </p:txBody>
      </p:sp>
    </p:spTree>
    <p:extLst>
      <p:ext uri="{BB962C8B-B14F-4D97-AF65-F5344CB8AC3E}">
        <p14:creationId xmlns:p14="http://schemas.microsoft.com/office/powerpoint/2010/main" val="34701937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nfografikk kun tekst">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AF8D6F1E-B931-4AF4-8189-9ACF9920D3AD}"/>
              </a:ext>
            </a:extLst>
          </p:cNvPr>
          <p:cNvSpPr>
            <a:spLocks noGrp="1"/>
          </p:cNvSpPr>
          <p:nvPr>
            <p:ph type="title"/>
          </p:nvPr>
        </p:nvSpPr>
        <p:spPr>
          <a:xfrm>
            <a:off x="3030835" y="1148518"/>
            <a:ext cx="6130330" cy="1193120"/>
          </a:xfrm>
        </p:spPr>
        <p:txBody>
          <a:bodyPr lIns="0" tIns="0" rIns="0" bIns="0" anchor="b"/>
          <a:lstStyle>
            <a:lvl1pPr algn="ctr">
              <a:defRPr sz="3001"/>
            </a:lvl1pPr>
          </a:lstStyle>
          <a:p>
            <a:r>
              <a:rPr lang="nb-NO"/>
              <a:t>Klikk for å redigere tittelstil</a:t>
            </a:r>
            <a:endParaRPr lang="en-US"/>
          </a:p>
        </p:txBody>
      </p:sp>
      <p:sp>
        <p:nvSpPr>
          <p:cNvPr id="9" name="Text Placeholder 8">
            <a:extLst>
              <a:ext uri="{FF2B5EF4-FFF2-40B4-BE49-F238E27FC236}">
                <a16:creationId xmlns:a16="http://schemas.microsoft.com/office/drawing/2014/main" id="{FCC00B02-8BEA-417A-B643-A932EB640A71}"/>
              </a:ext>
            </a:extLst>
          </p:cNvPr>
          <p:cNvSpPr>
            <a:spLocks noGrp="1"/>
          </p:cNvSpPr>
          <p:nvPr>
            <p:ph type="body" sz="quarter" idx="10"/>
          </p:nvPr>
        </p:nvSpPr>
        <p:spPr>
          <a:xfrm>
            <a:off x="3030835" y="4414787"/>
            <a:ext cx="6130330" cy="1294695"/>
          </a:xfrm>
          <a:prstGeom prst="rect">
            <a:avLst/>
          </a:prstGeom>
        </p:spPr>
        <p:txBody>
          <a:bodyPr lIns="0" tIns="0" rIns="0" bIns="0"/>
          <a:lstStyle>
            <a:lvl1pPr marL="0" indent="0" algn="ctr">
              <a:buNone/>
              <a:defRPr/>
            </a:lvl1pPr>
            <a:lvl2pPr algn="ctr">
              <a:defRPr/>
            </a:lvl2pPr>
            <a:lvl3pPr algn="ctr">
              <a:defRPr/>
            </a:lvl3pPr>
            <a:lvl4pPr algn="ctr">
              <a:defRPr/>
            </a:lvl4pPr>
            <a:lvl5pPr algn="ctr">
              <a:defRPr/>
            </a:lvl5pPr>
          </a:lstStyle>
          <a:p>
            <a:pPr lvl="0"/>
            <a:r>
              <a:rPr lang="nb-NO"/>
              <a:t>Klikk for å redigere tekststiler i malen</a:t>
            </a:r>
          </a:p>
        </p:txBody>
      </p:sp>
      <p:sp>
        <p:nvSpPr>
          <p:cNvPr id="11" name="Text Placeholder 10">
            <a:extLst>
              <a:ext uri="{FF2B5EF4-FFF2-40B4-BE49-F238E27FC236}">
                <a16:creationId xmlns:a16="http://schemas.microsoft.com/office/drawing/2014/main" id="{2753CFD7-34EE-4B87-9476-EE8CA7418DEB}"/>
              </a:ext>
            </a:extLst>
          </p:cNvPr>
          <p:cNvSpPr>
            <a:spLocks noGrp="1"/>
          </p:cNvSpPr>
          <p:nvPr>
            <p:ph type="body" sz="quarter" idx="11" hasCustomPrompt="1"/>
          </p:nvPr>
        </p:nvSpPr>
        <p:spPr>
          <a:xfrm>
            <a:off x="3030835" y="2341638"/>
            <a:ext cx="6130331" cy="2073149"/>
          </a:xfrm>
        </p:spPr>
        <p:txBody>
          <a:bodyPr anchor="t"/>
          <a:lstStyle>
            <a:lvl1pPr marL="0" indent="0" algn="ctr">
              <a:buNone/>
              <a:defRPr sz="11102">
                <a:solidFill>
                  <a:schemeClr val="accent1"/>
                </a:solidFill>
                <a:latin typeface="+mj-lt"/>
              </a:defRPr>
            </a:lvl1pPr>
          </a:lstStyle>
          <a:p>
            <a:pPr lvl="0"/>
            <a:r>
              <a:rPr lang="nb-NO" sz="11102">
                <a:latin typeface="+mj-lt"/>
              </a:rPr>
              <a:t>00 %</a:t>
            </a:r>
            <a:endParaRPr lang="en-US"/>
          </a:p>
        </p:txBody>
      </p:sp>
    </p:spTree>
    <p:extLst>
      <p:ext uri="{BB962C8B-B14F-4D97-AF65-F5344CB8AC3E}">
        <p14:creationId xmlns:p14="http://schemas.microsoft.com/office/powerpoint/2010/main" val="201381701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Infografikk m ikon Magenta">
    <p:bg>
      <p:bgPr>
        <a:solidFill>
          <a:schemeClr val="accent1"/>
        </a:solidFill>
        <a:effectLst/>
      </p:bgPr>
    </p:bg>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8B3137B3-787D-4741-BA8B-B86AE9D66FDD}"/>
              </a:ext>
            </a:extLst>
          </p:cNvPr>
          <p:cNvCxnSpPr>
            <a:cxnSpLocks/>
          </p:cNvCxnSpPr>
          <p:nvPr userDrawn="1"/>
        </p:nvCxnSpPr>
        <p:spPr>
          <a:xfrm>
            <a:off x="4146747" y="1811916"/>
            <a:ext cx="2883" cy="3236918"/>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10" name="Content Placeholder 9">
            <a:extLst>
              <a:ext uri="{FF2B5EF4-FFF2-40B4-BE49-F238E27FC236}">
                <a16:creationId xmlns:a16="http://schemas.microsoft.com/office/drawing/2014/main" id="{D656D2D3-BB59-43FA-A2DB-7A2358E8FAFF}"/>
              </a:ext>
            </a:extLst>
          </p:cNvPr>
          <p:cNvSpPr>
            <a:spLocks noGrp="1"/>
          </p:cNvSpPr>
          <p:nvPr>
            <p:ph sz="quarter" idx="12"/>
          </p:nvPr>
        </p:nvSpPr>
        <p:spPr>
          <a:xfrm>
            <a:off x="1424037" y="2341834"/>
            <a:ext cx="1972748" cy="1973491"/>
          </a:xfrm>
        </p:spPr>
        <p:txBody>
          <a:bodyPr/>
          <a:lstStyle>
            <a:lvl1pPr marL="0" indent="0" algn="ctr">
              <a:buNone/>
              <a:defRPr/>
            </a:lvl1pPr>
          </a:lstStyle>
          <a:p>
            <a:pPr lvl="0"/>
            <a:r>
              <a:rPr lang="nb-NO"/>
              <a:t>Klikk for å redigere tekststiler i malen</a:t>
            </a:r>
          </a:p>
        </p:txBody>
      </p:sp>
      <p:sp>
        <p:nvSpPr>
          <p:cNvPr id="14" name="Title 1">
            <a:extLst>
              <a:ext uri="{FF2B5EF4-FFF2-40B4-BE49-F238E27FC236}">
                <a16:creationId xmlns:a16="http://schemas.microsoft.com/office/drawing/2014/main" id="{21F3D8E8-3DD2-4E65-89DE-97440FE0CA82}"/>
              </a:ext>
            </a:extLst>
          </p:cNvPr>
          <p:cNvSpPr>
            <a:spLocks noGrp="1"/>
          </p:cNvSpPr>
          <p:nvPr>
            <p:ph type="title"/>
          </p:nvPr>
        </p:nvSpPr>
        <p:spPr>
          <a:xfrm>
            <a:off x="5199694" y="1109326"/>
            <a:ext cx="6114596" cy="1176939"/>
          </a:xfrm>
        </p:spPr>
        <p:txBody>
          <a:bodyPr lIns="0" tIns="0" rIns="0" bIns="0" anchor="b"/>
          <a:lstStyle>
            <a:lvl1pPr algn="l">
              <a:defRPr sz="3001"/>
            </a:lvl1pPr>
          </a:lstStyle>
          <a:p>
            <a:r>
              <a:rPr lang="nb-NO"/>
              <a:t>Klikk for å redigere tittelstil</a:t>
            </a:r>
            <a:endParaRPr lang="en-US"/>
          </a:p>
        </p:txBody>
      </p:sp>
      <p:sp>
        <p:nvSpPr>
          <p:cNvPr id="15" name="Text Placeholder 8">
            <a:extLst>
              <a:ext uri="{FF2B5EF4-FFF2-40B4-BE49-F238E27FC236}">
                <a16:creationId xmlns:a16="http://schemas.microsoft.com/office/drawing/2014/main" id="{3AF40953-A05E-4713-917A-05D0E58A1FD5}"/>
              </a:ext>
            </a:extLst>
          </p:cNvPr>
          <p:cNvSpPr>
            <a:spLocks noGrp="1"/>
          </p:cNvSpPr>
          <p:nvPr>
            <p:ph type="body" sz="quarter" idx="10"/>
          </p:nvPr>
        </p:nvSpPr>
        <p:spPr>
          <a:xfrm>
            <a:off x="5199693" y="3945920"/>
            <a:ext cx="6118303" cy="1802754"/>
          </a:xfrm>
          <a:prstGeom prst="rect">
            <a:avLst/>
          </a:prstGeom>
        </p:spPr>
        <p:txBody>
          <a:bodyPr lIns="0" tIns="0" rIns="0" bIns="0"/>
          <a:lstStyle>
            <a:lvl1pPr marL="0" indent="0" algn="l">
              <a:buNone/>
              <a:defRPr/>
            </a:lvl1pPr>
            <a:lvl2pPr algn="ctr">
              <a:defRPr/>
            </a:lvl2pPr>
            <a:lvl3pPr algn="ctr">
              <a:defRPr/>
            </a:lvl3pPr>
            <a:lvl4pPr algn="ctr">
              <a:defRPr/>
            </a:lvl4pPr>
            <a:lvl5pPr algn="ctr">
              <a:defRPr/>
            </a:lvl5pPr>
          </a:lstStyle>
          <a:p>
            <a:pPr lvl="0"/>
            <a:r>
              <a:rPr lang="nb-NO"/>
              <a:t>Klikk for å redigere tekststiler i malen</a:t>
            </a:r>
          </a:p>
        </p:txBody>
      </p:sp>
      <p:sp>
        <p:nvSpPr>
          <p:cNvPr id="8" name="Text Placeholder 10">
            <a:extLst>
              <a:ext uri="{FF2B5EF4-FFF2-40B4-BE49-F238E27FC236}">
                <a16:creationId xmlns:a16="http://schemas.microsoft.com/office/drawing/2014/main" id="{2C4D4F10-9AFF-4572-9A82-7FD5B950A120}"/>
              </a:ext>
            </a:extLst>
          </p:cNvPr>
          <p:cNvSpPr>
            <a:spLocks noGrp="1"/>
          </p:cNvSpPr>
          <p:nvPr>
            <p:ph type="body" sz="quarter" idx="11" hasCustomPrompt="1"/>
          </p:nvPr>
        </p:nvSpPr>
        <p:spPr>
          <a:xfrm>
            <a:off x="5199692" y="2286265"/>
            <a:ext cx="6114596" cy="1659655"/>
          </a:xfrm>
        </p:spPr>
        <p:txBody>
          <a:bodyPr anchor="b"/>
          <a:lstStyle>
            <a:lvl1pPr marL="0" indent="0" algn="l">
              <a:lnSpc>
                <a:spcPct val="90000"/>
              </a:lnSpc>
              <a:spcBef>
                <a:spcPts val="0"/>
              </a:spcBef>
              <a:buNone/>
              <a:defRPr sz="11102">
                <a:solidFill>
                  <a:schemeClr val="bg1"/>
                </a:solidFill>
                <a:latin typeface="+mj-lt"/>
              </a:defRPr>
            </a:lvl1pPr>
          </a:lstStyle>
          <a:p>
            <a:pPr lvl="0"/>
            <a:r>
              <a:rPr lang="nb-NO" sz="11102">
                <a:latin typeface="+mj-lt"/>
              </a:rPr>
              <a:t>00 00</a:t>
            </a:r>
            <a:endParaRPr lang="en-US"/>
          </a:p>
        </p:txBody>
      </p:sp>
      <p:pic>
        <p:nvPicPr>
          <p:cNvPr id="4" name="Logo_Engelsk" descr="Et bilde som inneholder tekst&#10;&#10;Automatisk generert beskrivelse" hidden="1">
            <a:extLst>
              <a:ext uri="{FF2B5EF4-FFF2-40B4-BE49-F238E27FC236}">
                <a16:creationId xmlns:a16="http://schemas.microsoft.com/office/drawing/2014/main" id="{DED655EF-014B-4F89-B3F4-D61EB3ED3AAA}"/>
              </a:ext>
            </a:extLst>
          </p:cNvPr>
          <p:cNvPicPr>
            <a:picLocks noChangeAspect="1"/>
          </p:cNvPicPr>
          <p:nvPr userDrawn="1"/>
        </p:nvPicPr>
        <p:blipFill>
          <a:blip r:embed="rId2"/>
          <a:stretch>
            <a:fillRect/>
          </a:stretch>
        </p:blipFill>
        <p:spPr>
          <a:xfrm>
            <a:off x="378047" y="6300788"/>
            <a:ext cx="2457852" cy="331200"/>
          </a:xfrm>
          <a:prstGeom prst="rect">
            <a:avLst/>
          </a:prstGeom>
        </p:spPr>
      </p:pic>
      <p:pic>
        <p:nvPicPr>
          <p:cNvPr id="9" name="Logo_Nynorsk" descr="Et bilde som inneholder tekst&#10;&#10;Automatisk generert beskrivelse" hidden="1">
            <a:extLst>
              <a:ext uri="{FF2B5EF4-FFF2-40B4-BE49-F238E27FC236}">
                <a16:creationId xmlns:a16="http://schemas.microsoft.com/office/drawing/2014/main" id="{D9F4855C-ABB4-4A3C-8706-0C604B77566E}"/>
              </a:ext>
            </a:extLst>
          </p:cNvPr>
          <p:cNvPicPr>
            <a:picLocks noChangeAspect="1"/>
          </p:cNvPicPr>
          <p:nvPr userDrawn="1"/>
        </p:nvPicPr>
        <p:blipFill>
          <a:blip r:embed="rId3"/>
          <a:stretch>
            <a:fillRect/>
          </a:stretch>
        </p:blipFill>
        <p:spPr>
          <a:xfrm>
            <a:off x="378047" y="6300788"/>
            <a:ext cx="2446759" cy="331200"/>
          </a:xfrm>
          <a:prstGeom prst="rect">
            <a:avLst/>
          </a:prstGeom>
        </p:spPr>
      </p:pic>
      <p:pic>
        <p:nvPicPr>
          <p:cNvPr id="13" name="Logo_Bokmal" descr="Et bilde som inneholder tekst&#10;&#10;Automatisk generert beskrivelse">
            <a:extLst>
              <a:ext uri="{FF2B5EF4-FFF2-40B4-BE49-F238E27FC236}">
                <a16:creationId xmlns:a16="http://schemas.microsoft.com/office/drawing/2014/main" id="{872F05C6-215E-471C-B072-828613345DD0}"/>
              </a:ext>
            </a:extLst>
          </p:cNvPr>
          <p:cNvPicPr>
            <a:picLocks noChangeAspect="1"/>
          </p:cNvPicPr>
          <p:nvPr userDrawn="1"/>
        </p:nvPicPr>
        <p:blipFill>
          <a:blip r:embed="rId4"/>
          <a:stretch>
            <a:fillRect/>
          </a:stretch>
        </p:blipFill>
        <p:spPr>
          <a:xfrm>
            <a:off x="378047" y="6300788"/>
            <a:ext cx="2436125" cy="331200"/>
          </a:xfrm>
          <a:prstGeom prst="rect">
            <a:avLst/>
          </a:prstGeom>
        </p:spPr>
      </p:pic>
    </p:spTree>
    <p:extLst>
      <p:ext uri="{BB962C8B-B14F-4D97-AF65-F5344CB8AC3E}">
        <p14:creationId xmlns:p14="http://schemas.microsoft.com/office/powerpoint/2010/main" val="133447569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Infografikk m ikon Hvit">
    <p:bg>
      <p:bgPr>
        <a:solidFill>
          <a:schemeClr val="lt1"/>
        </a:solidFill>
        <a:effectLst/>
      </p:bgPr>
    </p:bg>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8B3137B3-787D-4741-BA8B-B86AE9D66FDD}"/>
              </a:ext>
            </a:extLst>
          </p:cNvPr>
          <p:cNvCxnSpPr>
            <a:cxnSpLocks/>
          </p:cNvCxnSpPr>
          <p:nvPr userDrawn="1"/>
        </p:nvCxnSpPr>
        <p:spPr>
          <a:xfrm>
            <a:off x="4146747" y="1811916"/>
            <a:ext cx="2883" cy="3236918"/>
          </a:xfrm>
          <a:prstGeom prst="line">
            <a:avLst/>
          </a:prstGeom>
          <a:ln w="31750">
            <a:solidFill>
              <a:schemeClr val="bg2"/>
            </a:solidFill>
          </a:ln>
        </p:spPr>
        <p:style>
          <a:lnRef idx="1">
            <a:schemeClr val="accent1"/>
          </a:lnRef>
          <a:fillRef idx="0">
            <a:schemeClr val="accent1"/>
          </a:fillRef>
          <a:effectRef idx="0">
            <a:schemeClr val="accent1"/>
          </a:effectRef>
          <a:fontRef idx="minor">
            <a:schemeClr val="tx1"/>
          </a:fontRef>
        </p:style>
      </p:cxnSp>
      <p:sp>
        <p:nvSpPr>
          <p:cNvPr id="10" name="Content Placeholder 9">
            <a:extLst>
              <a:ext uri="{FF2B5EF4-FFF2-40B4-BE49-F238E27FC236}">
                <a16:creationId xmlns:a16="http://schemas.microsoft.com/office/drawing/2014/main" id="{D656D2D3-BB59-43FA-A2DB-7A2358E8FAFF}"/>
              </a:ext>
            </a:extLst>
          </p:cNvPr>
          <p:cNvSpPr>
            <a:spLocks noGrp="1"/>
          </p:cNvSpPr>
          <p:nvPr>
            <p:ph sz="quarter" idx="12"/>
          </p:nvPr>
        </p:nvSpPr>
        <p:spPr>
          <a:xfrm>
            <a:off x="1424037" y="2341834"/>
            <a:ext cx="1972748" cy="1973491"/>
          </a:xfrm>
        </p:spPr>
        <p:txBody>
          <a:bodyPr/>
          <a:lstStyle>
            <a:lvl1pPr marL="0" indent="0" algn="ctr">
              <a:buNone/>
              <a:defRPr/>
            </a:lvl1pPr>
          </a:lstStyle>
          <a:p>
            <a:pPr lvl="0"/>
            <a:r>
              <a:rPr lang="nb-NO"/>
              <a:t>Klikk for å redigere tekststiler i malen</a:t>
            </a:r>
          </a:p>
        </p:txBody>
      </p:sp>
      <p:sp>
        <p:nvSpPr>
          <p:cNvPr id="8" name="Text Placeholder 10">
            <a:extLst>
              <a:ext uri="{FF2B5EF4-FFF2-40B4-BE49-F238E27FC236}">
                <a16:creationId xmlns:a16="http://schemas.microsoft.com/office/drawing/2014/main" id="{9A74BBCC-3F15-47E0-84F6-245B1F2A78D9}"/>
              </a:ext>
            </a:extLst>
          </p:cNvPr>
          <p:cNvSpPr>
            <a:spLocks noGrp="1"/>
          </p:cNvSpPr>
          <p:nvPr>
            <p:ph type="body" sz="quarter" idx="11" hasCustomPrompt="1"/>
          </p:nvPr>
        </p:nvSpPr>
        <p:spPr>
          <a:xfrm>
            <a:off x="5199692" y="2286265"/>
            <a:ext cx="6114596" cy="1659655"/>
          </a:xfrm>
        </p:spPr>
        <p:txBody>
          <a:bodyPr anchor="b"/>
          <a:lstStyle>
            <a:lvl1pPr marL="0" indent="0" algn="l">
              <a:lnSpc>
                <a:spcPct val="90000"/>
              </a:lnSpc>
              <a:spcBef>
                <a:spcPts val="0"/>
              </a:spcBef>
              <a:buNone/>
              <a:defRPr sz="11102">
                <a:solidFill>
                  <a:schemeClr val="accent1"/>
                </a:solidFill>
                <a:latin typeface="+mj-lt"/>
              </a:defRPr>
            </a:lvl1pPr>
          </a:lstStyle>
          <a:p>
            <a:pPr lvl="0"/>
            <a:r>
              <a:rPr lang="nb-NO" sz="11102">
                <a:latin typeface="+mj-lt"/>
              </a:rPr>
              <a:t>00 00</a:t>
            </a:r>
            <a:endParaRPr lang="en-US"/>
          </a:p>
        </p:txBody>
      </p:sp>
      <p:sp>
        <p:nvSpPr>
          <p:cNvPr id="9" name="Title 1">
            <a:extLst>
              <a:ext uri="{FF2B5EF4-FFF2-40B4-BE49-F238E27FC236}">
                <a16:creationId xmlns:a16="http://schemas.microsoft.com/office/drawing/2014/main" id="{42378BCC-7B93-483B-A371-053968E682A0}"/>
              </a:ext>
            </a:extLst>
          </p:cNvPr>
          <p:cNvSpPr>
            <a:spLocks noGrp="1"/>
          </p:cNvSpPr>
          <p:nvPr>
            <p:ph type="title"/>
          </p:nvPr>
        </p:nvSpPr>
        <p:spPr>
          <a:xfrm>
            <a:off x="5199694" y="1109326"/>
            <a:ext cx="6114596" cy="1176939"/>
          </a:xfrm>
        </p:spPr>
        <p:txBody>
          <a:bodyPr lIns="0" tIns="0" rIns="0" bIns="0" anchor="b"/>
          <a:lstStyle>
            <a:lvl1pPr algn="l">
              <a:defRPr sz="3001"/>
            </a:lvl1pPr>
          </a:lstStyle>
          <a:p>
            <a:r>
              <a:rPr lang="nb-NO"/>
              <a:t>Klikk for å redigere tittelstil</a:t>
            </a:r>
            <a:endParaRPr lang="en-US"/>
          </a:p>
        </p:txBody>
      </p:sp>
      <p:sp>
        <p:nvSpPr>
          <p:cNvPr id="11" name="Text Placeholder 8">
            <a:extLst>
              <a:ext uri="{FF2B5EF4-FFF2-40B4-BE49-F238E27FC236}">
                <a16:creationId xmlns:a16="http://schemas.microsoft.com/office/drawing/2014/main" id="{E9DB3CF9-C520-43A1-B535-2D795F81218C}"/>
              </a:ext>
            </a:extLst>
          </p:cNvPr>
          <p:cNvSpPr>
            <a:spLocks noGrp="1"/>
          </p:cNvSpPr>
          <p:nvPr>
            <p:ph type="body" sz="quarter" idx="10"/>
          </p:nvPr>
        </p:nvSpPr>
        <p:spPr>
          <a:xfrm>
            <a:off x="5199693" y="3945920"/>
            <a:ext cx="6118303" cy="1802754"/>
          </a:xfrm>
          <a:prstGeom prst="rect">
            <a:avLst/>
          </a:prstGeom>
        </p:spPr>
        <p:txBody>
          <a:bodyPr lIns="0" tIns="0" rIns="0" bIns="0"/>
          <a:lstStyle>
            <a:lvl1pPr marL="0" indent="0" algn="l">
              <a:buNone/>
              <a:defRPr/>
            </a:lvl1pPr>
            <a:lvl2pPr algn="ctr">
              <a:defRPr/>
            </a:lvl2pPr>
            <a:lvl3pPr algn="ctr">
              <a:defRPr/>
            </a:lvl3pPr>
            <a:lvl4pPr algn="ctr">
              <a:defRPr/>
            </a:lvl4pPr>
            <a:lvl5pPr algn="ctr">
              <a:defRPr/>
            </a:lvl5pPr>
          </a:lstStyle>
          <a:p>
            <a:pPr lvl="0"/>
            <a:r>
              <a:rPr lang="nb-NO"/>
              <a:t>Klikk for å redigere tekststiler i malen</a:t>
            </a:r>
          </a:p>
        </p:txBody>
      </p:sp>
    </p:spTree>
    <p:extLst>
      <p:ext uri="{BB962C8B-B14F-4D97-AF65-F5344CB8AC3E}">
        <p14:creationId xmlns:p14="http://schemas.microsoft.com/office/powerpoint/2010/main" val="312611372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Skilleark Lilla">
    <p:bg>
      <p:bgPr>
        <a:solidFill>
          <a:srgbClr val="9B3699"/>
        </a:solidFill>
        <a:effectLst/>
      </p:bgPr>
    </p:bg>
    <p:spTree>
      <p:nvGrpSpPr>
        <p:cNvPr id="1" name=""/>
        <p:cNvGrpSpPr/>
        <p:nvPr/>
      </p:nvGrpSpPr>
      <p:grpSpPr>
        <a:xfrm>
          <a:off x="0" y="0"/>
          <a:ext cx="0" cy="0"/>
          <a:chOff x="0" y="0"/>
          <a:chExt cx="0" cy="0"/>
        </a:xfrm>
      </p:grpSpPr>
      <p:pic>
        <p:nvPicPr>
          <p:cNvPr id="5" name="Picture 4" descr="A picture containing graphical user interface&#10;&#10;Description automatically generated">
            <a:extLst>
              <a:ext uri="{FF2B5EF4-FFF2-40B4-BE49-F238E27FC236}">
                <a16:creationId xmlns:a16="http://schemas.microsoft.com/office/drawing/2014/main" id="{F3EA6D88-2375-4AB6-B864-3A3412B05216}"/>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p:cNvSpPr>
            <a:spLocks noGrp="1"/>
          </p:cNvSpPr>
          <p:nvPr>
            <p:ph type="title"/>
          </p:nvPr>
        </p:nvSpPr>
        <p:spPr>
          <a:xfrm>
            <a:off x="6434723" y="2017147"/>
            <a:ext cx="4665560" cy="2852737"/>
          </a:xfrm>
        </p:spPr>
        <p:txBody>
          <a:bodyPr anchor="ctr"/>
          <a:lstStyle>
            <a:lvl1pPr algn="l">
              <a:lnSpc>
                <a:spcPct val="95000"/>
              </a:lnSpc>
              <a:defRPr sz="3251">
                <a:solidFill>
                  <a:schemeClr val="bg1"/>
                </a:solidFill>
              </a:defRPr>
            </a:lvl1pPr>
          </a:lstStyle>
          <a:p>
            <a:r>
              <a:rPr lang="nb-NO"/>
              <a:t>Klikk for å redigere tittelstil</a:t>
            </a:r>
            <a:endParaRPr lang="en-US"/>
          </a:p>
        </p:txBody>
      </p:sp>
      <p:sp>
        <p:nvSpPr>
          <p:cNvPr id="3" name="Text Placeholder 2"/>
          <p:cNvSpPr>
            <a:spLocks noGrp="1"/>
          </p:cNvSpPr>
          <p:nvPr>
            <p:ph type="body" idx="1" hasCustomPrompt="1"/>
          </p:nvPr>
        </p:nvSpPr>
        <p:spPr>
          <a:xfrm>
            <a:off x="781766" y="2239906"/>
            <a:ext cx="2047718" cy="2119524"/>
          </a:xfrm>
        </p:spPr>
        <p:txBody>
          <a:bodyPr anchor="ctr"/>
          <a:lstStyle>
            <a:lvl1pPr marL="0" indent="0" algn="ctr">
              <a:buNone/>
              <a:defRPr sz="9802">
                <a:solidFill>
                  <a:schemeClr val="bg1"/>
                </a:solidFill>
                <a:latin typeface="+mj-lt"/>
              </a:defRPr>
            </a:lvl1pPr>
            <a:lvl2pPr marL="457223" indent="0">
              <a:buNone/>
              <a:defRPr sz="2000">
                <a:solidFill>
                  <a:schemeClr val="tx1">
                    <a:tint val="75000"/>
                  </a:schemeClr>
                </a:solidFill>
              </a:defRPr>
            </a:lvl2pPr>
            <a:lvl3pPr marL="914446" indent="0">
              <a:buNone/>
              <a:defRPr sz="1800">
                <a:solidFill>
                  <a:schemeClr val="tx1">
                    <a:tint val="75000"/>
                  </a:schemeClr>
                </a:solidFill>
              </a:defRPr>
            </a:lvl3pPr>
            <a:lvl4pPr marL="1371669" indent="0">
              <a:buNone/>
              <a:defRPr sz="1600">
                <a:solidFill>
                  <a:schemeClr val="tx1">
                    <a:tint val="75000"/>
                  </a:schemeClr>
                </a:solidFill>
              </a:defRPr>
            </a:lvl4pPr>
            <a:lvl5pPr marL="1828891" indent="0">
              <a:buNone/>
              <a:defRPr sz="1600">
                <a:solidFill>
                  <a:schemeClr val="tx1">
                    <a:tint val="75000"/>
                  </a:schemeClr>
                </a:solidFill>
              </a:defRPr>
            </a:lvl5pPr>
            <a:lvl6pPr marL="2286114" indent="0">
              <a:buNone/>
              <a:defRPr sz="1600">
                <a:solidFill>
                  <a:schemeClr val="tx1">
                    <a:tint val="75000"/>
                  </a:schemeClr>
                </a:solidFill>
              </a:defRPr>
            </a:lvl6pPr>
            <a:lvl7pPr marL="2743337" indent="0">
              <a:buNone/>
              <a:defRPr sz="1600">
                <a:solidFill>
                  <a:schemeClr val="tx1">
                    <a:tint val="75000"/>
                  </a:schemeClr>
                </a:solidFill>
              </a:defRPr>
            </a:lvl7pPr>
            <a:lvl8pPr marL="3200560" indent="0">
              <a:buNone/>
              <a:defRPr sz="1600">
                <a:solidFill>
                  <a:schemeClr val="tx1">
                    <a:tint val="75000"/>
                  </a:schemeClr>
                </a:solidFill>
              </a:defRPr>
            </a:lvl8pPr>
            <a:lvl9pPr marL="3657783" indent="0">
              <a:buNone/>
              <a:defRPr sz="1600">
                <a:solidFill>
                  <a:schemeClr val="tx1">
                    <a:tint val="75000"/>
                  </a:schemeClr>
                </a:solidFill>
              </a:defRPr>
            </a:lvl9pPr>
          </a:lstStyle>
          <a:p>
            <a:pPr lvl="0"/>
            <a:r>
              <a:rPr lang="en-US"/>
              <a:t>00</a:t>
            </a:r>
          </a:p>
        </p:txBody>
      </p:sp>
    </p:spTree>
    <p:extLst>
      <p:ext uri="{BB962C8B-B14F-4D97-AF65-F5344CB8AC3E}">
        <p14:creationId xmlns:p14="http://schemas.microsoft.com/office/powerpoint/2010/main" val="379560418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Film på TV">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146F970E-C338-4A18-8470-EA3B4899788F}"/>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596" t="596"/>
          <a:stretch/>
        </p:blipFill>
        <p:spPr>
          <a:xfrm>
            <a:off x="0" y="0"/>
            <a:ext cx="12192000" cy="6184718"/>
          </a:xfrm>
          <a:prstGeom prst="rect">
            <a:avLst/>
          </a:prstGeom>
        </p:spPr>
      </p:pic>
      <p:sp>
        <p:nvSpPr>
          <p:cNvPr id="13" name="Title 1">
            <a:extLst>
              <a:ext uri="{FF2B5EF4-FFF2-40B4-BE49-F238E27FC236}">
                <a16:creationId xmlns:a16="http://schemas.microsoft.com/office/drawing/2014/main" id="{1ED767E5-FDAA-4B00-A0F6-958711D80CF1}"/>
              </a:ext>
            </a:extLst>
          </p:cNvPr>
          <p:cNvSpPr>
            <a:spLocks noGrp="1"/>
          </p:cNvSpPr>
          <p:nvPr>
            <p:ph type="title"/>
          </p:nvPr>
        </p:nvSpPr>
        <p:spPr>
          <a:xfrm>
            <a:off x="838201" y="1149312"/>
            <a:ext cx="3355462" cy="1940681"/>
          </a:xfrm>
        </p:spPr>
        <p:txBody>
          <a:bodyPr lIns="0" tIns="0" rIns="0" bIns="0" anchor="b"/>
          <a:lstStyle>
            <a:lvl1pPr algn="l">
              <a:lnSpc>
                <a:spcPct val="95000"/>
              </a:lnSpc>
              <a:defRPr sz="3251"/>
            </a:lvl1pPr>
          </a:lstStyle>
          <a:p>
            <a:r>
              <a:rPr lang="nb-NO"/>
              <a:t>Klikk for å redigere tittelstil</a:t>
            </a:r>
            <a:endParaRPr lang="en-US"/>
          </a:p>
        </p:txBody>
      </p:sp>
      <p:sp>
        <p:nvSpPr>
          <p:cNvPr id="14" name="Content Placeholder 2">
            <a:extLst>
              <a:ext uri="{FF2B5EF4-FFF2-40B4-BE49-F238E27FC236}">
                <a16:creationId xmlns:a16="http://schemas.microsoft.com/office/drawing/2014/main" id="{48E1C812-D051-429E-AEBF-6E98F129D193}"/>
              </a:ext>
            </a:extLst>
          </p:cNvPr>
          <p:cNvSpPr>
            <a:spLocks noGrp="1"/>
          </p:cNvSpPr>
          <p:nvPr>
            <p:ph sz="half" idx="1"/>
          </p:nvPr>
        </p:nvSpPr>
        <p:spPr>
          <a:xfrm>
            <a:off x="838201" y="3386143"/>
            <a:ext cx="3355462" cy="198842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8" name="Picture Placeholder 7">
            <a:extLst>
              <a:ext uri="{FF2B5EF4-FFF2-40B4-BE49-F238E27FC236}">
                <a16:creationId xmlns:a16="http://schemas.microsoft.com/office/drawing/2014/main" id="{A094CD37-2AD7-4704-B0CD-550F6BA8F905}"/>
              </a:ext>
            </a:extLst>
          </p:cNvPr>
          <p:cNvSpPr>
            <a:spLocks noGrp="1"/>
          </p:cNvSpPr>
          <p:nvPr>
            <p:ph type="pic" sz="quarter" idx="12"/>
          </p:nvPr>
        </p:nvSpPr>
        <p:spPr>
          <a:xfrm>
            <a:off x="4725015" y="1281261"/>
            <a:ext cx="6554053" cy="3748521"/>
          </a:xfrm>
          <a:prstGeom prst="rect">
            <a:avLst/>
          </a:prstGeom>
          <a:blipFill dpi="0" rotWithShape="1">
            <a:blip r:embed="rId4">
              <a:extLst>
                <a:ext uri="{28A0092B-C50C-407E-A947-70E740481C1C}">
                  <a14:useLocalDpi xmlns:a14="http://schemas.microsoft.com/office/drawing/2010/main" val="0"/>
                </a:ext>
              </a:extLst>
            </a:blip>
            <a:srcRect/>
            <a:stretch>
              <a:fillRect/>
            </a:stretch>
          </a:blipFill>
        </p:spPr>
        <p:txBody>
          <a:bodyPr lIns="0" tIns="0" rIns="0" bIns="0"/>
          <a:lstStyle/>
          <a:p>
            <a:r>
              <a:rPr lang="nb-NO"/>
              <a:t>Klikk på ikonet for å legge til et bilde</a:t>
            </a:r>
            <a:endParaRPr lang="en-US"/>
          </a:p>
        </p:txBody>
      </p:sp>
    </p:spTree>
    <p:extLst>
      <p:ext uri="{BB962C8B-B14F-4D97-AF65-F5344CB8AC3E}">
        <p14:creationId xmlns:p14="http://schemas.microsoft.com/office/powerpoint/2010/main" val="241107342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Utfallende film">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B9B93E19-FF3B-475E-9536-609C20EECD11}"/>
              </a:ext>
            </a:extLst>
          </p:cNvPr>
          <p:cNvSpPr>
            <a:spLocks noGrp="1"/>
          </p:cNvSpPr>
          <p:nvPr>
            <p:ph sz="quarter" idx="11"/>
          </p:nvPr>
        </p:nvSpPr>
        <p:spPr>
          <a:xfrm>
            <a:off x="0" y="0"/>
            <a:ext cx="12192000" cy="6857900"/>
          </a:xfrm>
          <a:prstGeom prst="rect">
            <a:avLst/>
          </a:prstGeom>
          <a:blipFill dpi="0" rotWithShape="1">
            <a:blip r:embed="rId2">
              <a:extLst>
                <a:ext uri="{28A0092B-C50C-407E-A947-70E740481C1C}">
                  <a14:useLocalDpi xmlns:a14="http://schemas.microsoft.com/office/drawing/2010/main" val="0"/>
                </a:ext>
              </a:extLst>
            </a:blip>
            <a:srcRect/>
            <a:stretch>
              <a:fillRect/>
            </a:stretch>
          </a:blipFill>
        </p:spPr>
        <p:txBody>
          <a:bodyPr lIns="0" tIns="0" rIns="0" bIns="0"/>
          <a:lstStyle>
            <a:lvl1pPr marL="0" indent="0">
              <a:buNone/>
              <a:defRPr/>
            </a:lvl1pPr>
          </a:lstStyle>
          <a:p>
            <a:pPr lvl="0"/>
            <a:r>
              <a:rPr lang="nb-NO"/>
              <a:t>Klikk for å redigere tekststiler i malen</a:t>
            </a:r>
          </a:p>
        </p:txBody>
      </p:sp>
      <p:sp>
        <p:nvSpPr>
          <p:cNvPr id="13" name="Title 1">
            <a:extLst>
              <a:ext uri="{FF2B5EF4-FFF2-40B4-BE49-F238E27FC236}">
                <a16:creationId xmlns:a16="http://schemas.microsoft.com/office/drawing/2014/main" id="{1ED767E5-FDAA-4B00-A0F6-958711D80CF1}"/>
              </a:ext>
            </a:extLst>
          </p:cNvPr>
          <p:cNvSpPr>
            <a:spLocks noGrp="1"/>
          </p:cNvSpPr>
          <p:nvPr>
            <p:ph type="title"/>
          </p:nvPr>
        </p:nvSpPr>
        <p:spPr>
          <a:xfrm>
            <a:off x="838201" y="898560"/>
            <a:ext cx="3985150" cy="2021958"/>
          </a:xfrm>
        </p:spPr>
        <p:txBody>
          <a:bodyPr lIns="0" tIns="0" rIns="0" bIns="0" anchor="t"/>
          <a:lstStyle>
            <a:lvl1pPr algn="l">
              <a:lnSpc>
                <a:spcPct val="95000"/>
              </a:lnSpc>
              <a:defRPr sz="3251"/>
            </a:lvl1pPr>
          </a:lstStyle>
          <a:p>
            <a:r>
              <a:rPr lang="nb-NO"/>
              <a:t>Klikk for å redigere tittelstil</a:t>
            </a:r>
            <a:endParaRPr lang="en-US"/>
          </a:p>
        </p:txBody>
      </p:sp>
    </p:spTree>
    <p:extLst>
      <p:ext uri="{BB962C8B-B14F-4D97-AF65-F5344CB8AC3E}">
        <p14:creationId xmlns:p14="http://schemas.microsoft.com/office/powerpoint/2010/main" val="119421011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itat Hvit">
    <p:bg>
      <p:bgPr>
        <a:solidFill>
          <a:schemeClr val="lt1"/>
        </a:solidFill>
        <a:effectLst/>
      </p:bgPr>
    </p:bg>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C76AECCF-9723-494B-B4D9-58443A201F23}"/>
              </a:ext>
            </a:extLst>
          </p:cNvPr>
          <p:cNvSpPr>
            <a:spLocks noGrp="1"/>
          </p:cNvSpPr>
          <p:nvPr>
            <p:ph type="body" sz="quarter" idx="10"/>
          </p:nvPr>
        </p:nvSpPr>
        <p:spPr>
          <a:xfrm>
            <a:off x="3587423" y="2088533"/>
            <a:ext cx="5116021" cy="2002026"/>
          </a:xfrm>
        </p:spPr>
        <p:txBody>
          <a:bodyPr anchor="ctr"/>
          <a:lstStyle>
            <a:lvl1pPr marL="0" indent="0">
              <a:lnSpc>
                <a:spcPct val="101000"/>
              </a:lnSpc>
              <a:buNone/>
              <a:defRPr sz="2501"/>
            </a:lvl1pPr>
          </a:lstStyle>
          <a:p>
            <a:pPr lvl="0"/>
            <a:r>
              <a:rPr lang="nb-NO"/>
              <a:t>Klikk for å redigere tekststiler i malen</a:t>
            </a:r>
          </a:p>
        </p:txBody>
      </p:sp>
      <p:pic>
        <p:nvPicPr>
          <p:cNvPr id="11" name="Graphic 10">
            <a:extLst>
              <a:ext uri="{FF2B5EF4-FFF2-40B4-BE49-F238E27FC236}">
                <a16:creationId xmlns:a16="http://schemas.microsoft.com/office/drawing/2014/main" id="{319B7F6F-5702-48E8-B3EA-B9930E32B73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248448" y="1460779"/>
            <a:ext cx="663583" cy="442382"/>
          </a:xfrm>
          <a:prstGeom prst="rect">
            <a:avLst/>
          </a:prstGeom>
        </p:spPr>
      </p:pic>
      <p:sp>
        <p:nvSpPr>
          <p:cNvPr id="13" name="Text Placeholder 12">
            <a:extLst>
              <a:ext uri="{FF2B5EF4-FFF2-40B4-BE49-F238E27FC236}">
                <a16:creationId xmlns:a16="http://schemas.microsoft.com/office/drawing/2014/main" id="{70D13ABF-2CE0-4FC1-84CA-4404703649AC}"/>
              </a:ext>
            </a:extLst>
          </p:cNvPr>
          <p:cNvSpPr>
            <a:spLocks noGrp="1"/>
          </p:cNvSpPr>
          <p:nvPr>
            <p:ph type="body" sz="quarter" idx="11"/>
          </p:nvPr>
        </p:nvSpPr>
        <p:spPr>
          <a:xfrm>
            <a:off x="3587423" y="4199430"/>
            <a:ext cx="5116021" cy="1084381"/>
          </a:xfrm>
        </p:spPr>
        <p:txBody>
          <a:bodyPr anchor="t"/>
          <a:lstStyle>
            <a:lvl1pPr marL="0" indent="0">
              <a:lnSpc>
                <a:spcPct val="110000"/>
              </a:lnSpc>
              <a:spcBef>
                <a:spcPts val="0"/>
              </a:spcBef>
              <a:buNone/>
              <a:defRPr sz="1800">
                <a:latin typeface="Poppins Medium" panose="00000600000000000000" pitchFamily="2" charset="0"/>
                <a:cs typeface="Poppins Medium" panose="00000600000000000000" pitchFamily="2" charset="0"/>
              </a:defRPr>
            </a:lvl1pPr>
          </a:lstStyle>
          <a:p>
            <a:pPr lvl="0"/>
            <a:r>
              <a:rPr lang="nb-NO"/>
              <a:t>Klikk for å redigere tekststiler i malen</a:t>
            </a:r>
          </a:p>
        </p:txBody>
      </p:sp>
    </p:spTree>
    <p:extLst>
      <p:ext uri="{BB962C8B-B14F-4D97-AF65-F5344CB8AC3E}">
        <p14:creationId xmlns:p14="http://schemas.microsoft.com/office/powerpoint/2010/main" val="425640068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Skilleark Grå">
    <p:bg>
      <p:bgPr>
        <a:solidFill>
          <a:schemeClr val="lt2"/>
        </a:solidFill>
        <a:effectLst/>
      </p:bgPr>
    </p:bg>
    <p:spTree>
      <p:nvGrpSpPr>
        <p:cNvPr id="1" name=""/>
        <p:cNvGrpSpPr/>
        <p:nvPr/>
      </p:nvGrpSpPr>
      <p:grpSpPr>
        <a:xfrm>
          <a:off x="0" y="0"/>
          <a:ext cx="0" cy="0"/>
          <a:chOff x="0" y="0"/>
          <a:chExt cx="0" cy="0"/>
        </a:xfrm>
      </p:grpSpPr>
      <p:pic>
        <p:nvPicPr>
          <p:cNvPr id="5" name="Picture 4" descr="Background pattern&#10;&#10;Description automatically generated with low confidence">
            <a:extLst>
              <a:ext uri="{FF2B5EF4-FFF2-40B4-BE49-F238E27FC236}">
                <a16:creationId xmlns:a16="http://schemas.microsoft.com/office/drawing/2014/main" id="{DFE58BBF-0212-4054-A4FC-8C1C08F206DF}"/>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p:cNvSpPr>
            <a:spLocks noGrp="1"/>
          </p:cNvSpPr>
          <p:nvPr>
            <p:ph type="title"/>
          </p:nvPr>
        </p:nvSpPr>
        <p:spPr>
          <a:xfrm>
            <a:off x="6434723" y="2017147"/>
            <a:ext cx="4665560" cy="2852737"/>
          </a:xfrm>
        </p:spPr>
        <p:txBody>
          <a:bodyPr anchor="ctr"/>
          <a:lstStyle>
            <a:lvl1pPr algn="l">
              <a:lnSpc>
                <a:spcPct val="95000"/>
              </a:lnSpc>
              <a:defRPr sz="3251">
                <a:solidFill>
                  <a:schemeClr val="tx1"/>
                </a:solidFill>
              </a:defRPr>
            </a:lvl1pPr>
          </a:lstStyle>
          <a:p>
            <a:r>
              <a:rPr lang="nb-NO"/>
              <a:t>Klikk for å redigere tittelstil</a:t>
            </a:r>
            <a:endParaRPr lang="en-US"/>
          </a:p>
        </p:txBody>
      </p:sp>
      <p:sp>
        <p:nvSpPr>
          <p:cNvPr id="3" name="Text Placeholder 2"/>
          <p:cNvSpPr>
            <a:spLocks noGrp="1"/>
          </p:cNvSpPr>
          <p:nvPr>
            <p:ph type="body" idx="1" hasCustomPrompt="1"/>
          </p:nvPr>
        </p:nvSpPr>
        <p:spPr>
          <a:xfrm>
            <a:off x="781766" y="2239906"/>
            <a:ext cx="2047718" cy="2119524"/>
          </a:xfrm>
        </p:spPr>
        <p:txBody>
          <a:bodyPr anchor="ctr"/>
          <a:lstStyle>
            <a:lvl1pPr marL="0" indent="0" algn="ctr">
              <a:buNone/>
              <a:defRPr sz="9802">
                <a:solidFill>
                  <a:schemeClr val="bg1"/>
                </a:solidFill>
                <a:latin typeface="+mj-lt"/>
              </a:defRPr>
            </a:lvl1pPr>
            <a:lvl2pPr marL="457223" indent="0">
              <a:buNone/>
              <a:defRPr sz="2000">
                <a:solidFill>
                  <a:schemeClr val="tx1">
                    <a:tint val="75000"/>
                  </a:schemeClr>
                </a:solidFill>
              </a:defRPr>
            </a:lvl2pPr>
            <a:lvl3pPr marL="914446" indent="0">
              <a:buNone/>
              <a:defRPr sz="1800">
                <a:solidFill>
                  <a:schemeClr val="tx1">
                    <a:tint val="75000"/>
                  </a:schemeClr>
                </a:solidFill>
              </a:defRPr>
            </a:lvl3pPr>
            <a:lvl4pPr marL="1371669" indent="0">
              <a:buNone/>
              <a:defRPr sz="1600">
                <a:solidFill>
                  <a:schemeClr val="tx1">
                    <a:tint val="75000"/>
                  </a:schemeClr>
                </a:solidFill>
              </a:defRPr>
            </a:lvl4pPr>
            <a:lvl5pPr marL="1828891" indent="0">
              <a:buNone/>
              <a:defRPr sz="1600">
                <a:solidFill>
                  <a:schemeClr val="tx1">
                    <a:tint val="75000"/>
                  </a:schemeClr>
                </a:solidFill>
              </a:defRPr>
            </a:lvl5pPr>
            <a:lvl6pPr marL="2286114" indent="0">
              <a:buNone/>
              <a:defRPr sz="1600">
                <a:solidFill>
                  <a:schemeClr val="tx1">
                    <a:tint val="75000"/>
                  </a:schemeClr>
                </a:solidFill>
              </a:defRPr>
            </a:lvl6pPr>
            <a:lvl7pPr marL="2743337" indent="0">
              <a:buNone/>
              <a:defRPr sz="1600">
                <a:solidFill>
                  <a:schemeClr val="tx1">
                    <a:tint val="75000"/>
                  </a:schemeClr>
                </a:solidFill>
              </a:defRPr>
            </a:lvl7pPr>
            <a:lvl8pPr marL="3200560" indent="0">
              <a:buNone/>
              <a:defRPr sz="1600">
                <a:solidFill>
                  <a:schemeClr val="tx1">
                    <a:tint val="75000"/>
                  </a:schemeClr>
                </a:solidFill>
              </a:defRPr>
            </a:lvl8pPr>
            <a:lvl9pPr marL="3657783" indent="0">
              <a:buNone/>
              <a:defRPr sz="1600">
                <a:solidFill>
                  <a:schemeClr val="tx1">
                    <a:tint val="75000"/>
                  </a:schemeClr>
                </a:solidFill>
              </a:defRPr>
            </a:lvl9pPr>
          </a:lstStyle>
          <a:p>
            <a:pPr lvl="0"/>
            <a:r>
              <a:rPr lang="en-US"/>
              <a:t>00</a:t>
            </a:r>
          </a:p>
        </p:txBody>
      </p:sp>
    </p:spTree>
    <p:extLst>
      <p:ext uri="{BB962C8B-B14F-4D97-AF65-F5344CB8AC3E}">
        <p14:creationId xmlns:p14="http://schemas.microsoft.com/office/powerpoint/2010/main" val="200568373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Sitat Magenta">
    <p:bg>
      <p:bgPr>
        <a:solidFill>
          <a:schemeClr val="accent1"/>
        </a:solidFill>
        <a:effectLst/>
      </p:bgPr>
    </p:bg>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C76AECCF-9723-494B-B4D9-58443A201F23}"/>
              </a:ext>
            </a:extLst>
          </p:cNvPr>
          <p:cNvSpPr>
            <a:spLocks noGrp="1"/>
          </p:cNvSpPr>
          <p:nvPr>
            <p:ph type="body" sz="quarter" idx="10"/>
          </p:nvPr>
        </p:nvSpPr>
        <p:spPr>
          <a:xfrm>
            <a:off x="3587423" y="2088533"/>
            <a:ext cx="5116021" cy="2002026"/>
          </a:xfrm>
        </p:spPr>
        <p:txBody>
          <a:bodyPr anchor="ctr"/>
          <a:lstStyle>
            <a:lvl1pPr marL="0" indent="0">
              <a:lnSpc>
                <a:spcPct val="101000"/>
              </a:lnSpc>
              <a:buNone/>
              <a:defRPr sz="2501">
                <a:solidFill>
                  <a:schemeClr val="bg1"/>
                </a:solidFill>
              </a:defRPr>
            </a:lvl1pPr>
          </a:lstStyle>
          <a:p>
            <a:pPr lvl="0"/>
            <a:r>
              <a:rPr lang="nb-NO"/>
              <a:t>Klikk for å redigere tekststiler i malen</a:t>
            </a:r>
          </a:p>
        </p:txBody>
      </p:sp>
      <p:pic>
        <p:nvPicPr>
          <p:cNvPr id="11" name="Graphic 10">
            <a:extLst>
              <a:ext uri="{FF2B5EF4-FFF2-40B4-BE49-F238E27FC236}">
                <a16:creationId xmlns:a16="http://schemas.microsoft.com/office/drawing/2014/main" id="{319B7F6F-5702-48E8-B3EA-B9930E32B73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248448" y="1460779"/>
            <a:ext cx="663583" cy="442382"/>
          </a:xfrm>
          <a:prstGeom prst="rect">
            <a:avLst/>
          </a:prstGeom>
        </p:spPr>
      </p:pic>
      <p:sp>
        <p:nvSpPr>
          <p:cNvPr id="13" name="Text Placeholder 12">
            <a:extLst>
              <a:ext uri="{FF2B5EF4-FFF2-40B4-BE49-F238E27FC236}">
                <a16:creationId xmlns:a16="http://schemas.microsoft.com/office/drawing/2014/main" id="{70D13ABF-2CE0-4FC1-84CA-4404703649AC}"/>
              </a:ext>
            </a:extLst>
          </p:cNvPr>
          <p:cNvSpPr>
            <a:spLocks noGrp="1"/>
          </p:cNvSpPr>
          <p:nvPr>
            <p:ph type="body" sz="quarter" idx="11"/>
          </p:nvPr>
        </p:nvSpPr>
        <p:spPr>
          <a:xfrm>
            <a:off x="3587423" y="4199430"/>
            <a:ext cx="5116021" cy="1084381"/>
          </a:xfrm>
        </p:spPr>
        <p:txBody>
          <a:bodyPr anchor="t"/>
          <a:lstStyle>
            <a:lvl1pPr marL="0" indent="0">
              <a:lnSpc>
                <a:spcPct val="110000"/>
              </a:lnSpc>
              <a:spcBef>
                <a:spcPts val="0"/>
              </a:spcBef>
              <a:buNone/>
              <a:defRPr sz="1800">
                <a:solidFill>
                  <a:schemeClr val="bg1"/>
                </a:solidFill>
                <a:latin typeface="Poppins Medium" panose="00000600000000000000" pitchFamily="2" charset="0"/>
                <a:cs typeface="Poppins Medium" panose="00000600000000000000" pitchFamily="2" charset="0"/>
              </a:defRPr>
            </a:lvl1pPr>
          </a:lstStyle>
          <a:p>
            <a:pPr lvl="0"/>
            <a:r>
              <a:rPr lang="nb-NO"/>
              <a:t>Klikk for å redigere tekststiler i malen</a:t>
            </a:r>
          </a:p>
        </p:txBody>
      </p:sp>
      <p:pic>
        <p:nvPicPr>
          <p:cNvPr id="10" name="Logo_Engelsk" descr="Et bilde som inneholder tekst&#10;&#10;Automatisk generert beskrivelse" hidden="1">
            <a:extLst>
              <a:ext uri="{FF2B5EF4-FFF2-40B4-BE49-F238E27FC236}">
                <a16:creationId xmlns:a16="http://schemas.microsoft.com/office/drawing/2014/main" id="{6DCAF64A-43E3-47CF-949D-4CC71EF8852E}"/>
              </a:ext>
            </a:extLst>
          </p:cNvPr>
          <p:cNvPicPr>
            <a:picLocks noChangeAspect="1"/>
          </p:cNvPicPr>
          <p:nvPr userDrawn="1"/>
        </p:nvPicPr>
        <p:blipFill>
          <a:blip r:embed="rId4"/>
          <a:stretch>
            <a:fillRect/>
          </a:stretch>
        </p:blipFill>
        <p:spPr>
          <a:xfrm>
            <a:off x="378047" y="6300788"/>
            <a:ext cx="2457852" cy="331200"/>
          </a:xfrm>
          <a:prstGeom prst="rect">
            <a:avLst/>
          </a:prstGeom>
        </p:spPr>
      </p:pic>
      <p:pic>
        <p:nvPicPr>
          <p:cNvPr id="12" name="Logo_Nynorsk" descr="Et bilde som inneholder tekst&#10;&#10;Automatisk generert beskrivelse" hidden="1">
            <a:extLst>
              <a:ext uri="{FF2B5EF4-FFF2-40B4-BE49-F238E27FC236}">
                <a16:creationId xmlns:a16="http://schemas.microsoft.com/office/drawing/2014/main" id="{7832509F-8C84-4441-8E9C-7288EBC0B376}"/>
              </a:ext>
            </a:extLst>
          </p:cNvPr>
          <p:cNvPicPr>
            <a:picLocks noChangeAspect="1"/>
          </p:cNvPicPr>
          <p:nvPr userDrawn="1"/>
        </p:nvPicPr>
        <p:blipFill>
          <a:blip r:embed="rId5"/>
          <a:stretch>
            <a:fillRect/>
          </a:stretch>
        </p:blipFill>
        <p:spPr>
          <a:xfrm>
            <a:off x="378047" y="6300788"/>
            <a:ext cx="2446759" cy="331200"/>
          </a:xfrm>
          <a:prstGeom prst="rect">
            <a:avLst/>
          </a:prstGeom>
        </p:spPr>
      </p:pic>
      <p:pic>
        <p:nvPicPr>
          <p:cNvPr id="14" name="Logo_Bokmal" descr="Et bilde som inneholder tekst&#10;&#10;Automatisk generert beskrivelse">
            <a:extLst>
              <a:ext uri="{FF2B5EF4-FFF2-40B4-BE49-F238E27FC236}">
                <a16:creationId xmlns:a16="http://schemas.microsoft.com/office/drawing/2014/main" id="{4F920E7C-91F8-4F18-9249-D2076561D770}"/>
              </a:ext>
            </a:extLst>
          </p:cNvPr>
          <p:cNvPicPr>
            <a:picLocks noChangeAspect="1"/>
          </p:cNvPicPr>
          <p:nvPr userDrawn="1"/>
        </p:nvPicPr>
        <p:blipFill>
          <a:blip r:embed="rId6"/>
          <a:stretch>
            <a:fillRect/>
          </a:stretch>
        </p:blipFill>
        <p:spPr>
          <a:xfrm>
            <a:off x="378047" y="6300788"/>
            <a:ext cx="2436125" cy="331200"/>
          </a:xfrm>
          <a:prstGeom prst="rect">
            <a:avLst/>
          </a:prstGeom>
        </p:spPr>
      </p:pic>
    </p:spTree>
    <p:extLst>
      <p:ext uri="{BB962C8B-B14F-4D97-AF65-F5344CB8AC3E}">
        <p14:creationId xmlns:p14="http://schemas.microsoft.com/office/powerpoint/2010/main" val="6801260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Forside Oransje ">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C99E0B6-AF8F-49CD-8556-3FB8C9E3F0B2}"/>
              </a:ext>
            </a:extLst>
          </p:cNvPr>
          <p:cNvSpPr/>
          <p:nvPr userDrawn="1"/>
        </p:nvSpPr>
        <p:spPr>
          <a:xfrm>
            <a:off x="0" y="0"/>
            <a:ext cx="4770329"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50"/>
          </a:p>
        </p:txBody>
      </p:sp>
      <p:sp>
        <p:nvSpPr>
          <p:cNvPr id="2" name="Title 1"/>
          <p:cNvSpPr>
            <a:spLocks noGrp="1"/>
          </p:cNvSpPr>
          <p:nvPr>
            <p:ph type="ctrTitle"/>
          </p:nvPr>
        </p:nvSpPr>
        <p:spPr>
          <a:xfrm>
            <a:off x="5379813" y="3718786"/>
            <a:ext cx="6088750" cy="1807556"/>
          </a:xfrm>
        </p:spPr>
        <p:txBody>
          <a:bodyPr anchor="b">
            <a:normAutofit/>
          </a:bodyPr>
          <a:lstStyle>
            <a:lvl1pPr algn="l">
              <a:lnSpc>
                <a:spcPct val="93000"/>
              </a:lnSpc>
              <a:defRPr sz="4501">
                <a:solidFill>
                  <a:schemeClr val="accent4"/>
                </a:solidFill>
              </a:defRPr>
            </a:lvl1pPr>
          </a:lstStyle>
          <a:p>
            <a:r>
              <a:rPr lang="nb-NO"/>
              <a:t>Klikk for å redigere tittelstil</a:t>
            </a:r>
            <a:endParaRPr lang="en-US"/>
          </a:p>
        </p:txBody>
      </p:sp>
      <p:sp>
        <p:nvSpPr>
          <p:cNvPr id="3" name="Subtitle 2"/>
          <p:cNvSpPr>
            <a:spLocks noGrp="1"/>
          </p:cNvSpPr>
          <p:nvPr>
            <p:ph type="subTitle" idx="1"/>
          </p:nvPr>
        </p:nvSpPr>
        <p:spPr>
          <a:xfrm>
            <a:off x="5379813" y="5711531"/>
            <a:ext cx="6088751" cy="924816"/>
          </a:xfrm>
        </p:spPr>
        <p:txBody>
          <a:bodyPr/>
          <a:lstStyle>
            <a:lvl1pPr marL="0" indent="0" algn="l">
              <a:buNone/>
              <a:defRPr sz="1400">
                <a:solidFill>
                  <a:schemeClr val="accent4"/>
                </a:solidFill>
                <a:latin typeface="Poppins Medium" panose="00000600000000000000" pitchFamily="2" charset="0"/>
                <a:cs typeface="Poppins Medium" panose="00000600000000000000" pitchFamily="2" charset="0"/>
              </a:defRPr>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nb-NO"/>
              <a:t>Klikk for å redigere undertittelstil i malen</a:t>
            </a:r>
            <a:endParaRPr lang="en-US"/>
          </a:p>
        </p:txBody>
      </p:sp>
      <p:sp>
        <p:nvSpPr>
          <p:cNvPr id="11" name="Picture Placeholder 10">
            <a:extLst>
              <a:ext uri="{FF2B5EF4-FFF2-40B4-BE49-F238E27FC236}">
                <a16:creationId xmlns:a16="http://schemas.microsoft.com/office/drawing/2014/main" id="{B2EB1E42-5BFA-4754-9DE3-D7F6F4C1E201}"/>
              </a:ext>
            </a:extLst>
          </p:cNvPr>
          <p:cNvSpPr>
            <a:spLocks noGrp="1"/>
          </p:cNvSpPr>
          <p:nvPr>
            <p:ph type="pic" sz="quarter" idx="10"/>
          </p:nvPr>
        </p:nvSpPr>
        <p:spPr>
          <a:xfrm>
            <a:off x="4770329" y="1"/>
            <a:ext cx="7421671" cy="3429000"/>
          </a:xfrm>
          <a:blipFill dpi="0" rotWithShape="1">
            <a:blip r:embed="rId2">
              <a:extLst>
                <a:ext uri="{28A0092B-C50C-407E-A947-70E740481C1C}">
                  <a14:useLocalDpi xmlns:a14="http://schemas.microsoft.com/office/drawing/2010/main" val="0"/>
                </a:ext>
              </a:extLst>
            </a:blip>
            <a:srcRect/>
            <a:stretch>
              <a:fillRect/>
            </a:stretch>
          </a:blipFill>
        </p:spPr>
        <p:txBody>
          <a:bodyPr/>
          <a:lstStyle>
            <a:lvl1pPr marL="0" indent="0">
              <a:buNone/>
              <a:defRPr/>
            </a:lvl1pPr>
          </a:lstStyle>
          <a:p>
            <a:r>
              <a:rPr lang="nb-NO"/>
              <a:t>Klikk på ikonet for å legge til et bilde</a:t>
            </a:r>
            <a:endParaRPr lang="en-US"/>
          </a:p>
        </p:txBody>
      </p:sp>
      <p:pic>
        <p:nvPicPr>
          <p:cNvPr id="6" name="Logo_Nynorsk" hidden="1">
            <a:extLst>
              <a:ext uri="{FF2B5EF4-FFF2-40B4-BE49-F238E27FC236}">
                <a16:creationId xmlns:a16="http://schemas.microsoft.com/office/drawing/2014/main" id="{C581CB95-18F3-4D4C-BA63-E401740C52A9}"/>
              </a:ext>
            </a:extLst>
          </p:cNvPr>
          <p:cNvPicPr>
            <a:picLocks noChangeAspect="1"/>
          </p:cNvPicPr>
          <p:nvPr userDrawn="1"/>
        </p:nvPicPr>
        <p:blipFill>
          <a:blip r:embed="rId3"/>
          <a:stretch>
            <a:fillRect/>
          </a:stretch>
        </p:blipFill>
        <p:spPr>
          <a:xfrm>
            <a:off x="828104" y="5526691"/>
            <a:ext cx="2920333" cy="640800"/>
          </a:xfrm>
          <a:prstGeom prst="rect">
            <a:avLst/>
          </a:prstGeom>
        </p:spPr>
      </p:pic>
      <p:pic>
        <p:nvPicPr>
          <p:cNvPr id="12" name="Logo_Bokmal">
            <a:extLst>
              <a:ext uri="{FF2B5EF4-FFF2-40B4-BE49-F238E27FC236}">
                <a16:creationId xmlns:a16="http://schemas.microsoft.com/office/drawing/2014/main" id="{52A18BDD-8A94-430D-BDE8-CCF241EEAC1E}"/>
              </a:ext>
            </a:extLst>
          </p:cNvPr>
          <p:cNvPicPr>
            <a:picLocks noChangeAspect="1"/>
          </p:cNvPicPr>
          <p:nvPr userDrawn="1"/>
        </p:nvPicPr>
        <p:blipFill>
          <a:blip r:embed="rId4"/>
          <a:stretch>
            <a:fillRect/>
          </a:stretch>
        </p:blipFill>
        <p:spPr>
          <a:xfrm>
            <a:off x="828104" y="5526691"/>
            <a:ext cx="2885640" cy="640800"/>
          </a:xfrm>
          <a:prstGeom prst="rect">
            <a:avLst/>
          </a:prstGeom>
        </p:spPr>
      </p:pic>
      <p:pic>
        <p:nvPicPr>
          <p:cNvPr id="14" name="Logo_Engelsk" descr="Et bilde som inneholder tekst&#10;&#10;Automatisk generert beskrivelse" hidden="1">
            <a:extLst>
              <a:ext uri="{FF2B5EF4-FFF2-40B4-BE49-F238E27FC236}">
                <a16:creationId xmlns:a16="http://schemas.microsoft.com/office/drawing/2014/main" id="{81C8AFF1-1C2C-45FC-B0CA-7A469EC398AE}"/>
              </a:ext>
            </a:extLst>
          </p:cNvPr>
          <p:cNvPicPr>
            <a:picLocks noChangeAspect="1"/>
          </p:cNvPicPr>
          <p:nvPr userDrawn="1"/>
        </p:nvPicPr>
        <p:blipFill>
          <a:blip r:embed="rId5"/>
          <a:stretch>
            <a:fillRect/>
          </a:stretch>
        </p:blipFill>
        <p:spPr>
          <a:xfrm>
            <a:off x="828104" y="5526691"/>
            <a:ext cx="3523384" cy="640800"/>
          </a:xfrm>
          <a:prstGeom prst="rect">
            <a:avLst/>
          </a:prstGeom>
        </p:spPr>
      </p:pic>
    </p:spTree>
    <p:extLst>
      <p:ext uri="{BB962C8B-B14F-4D97-AF65-F5344CB8AC3E}">
        <p14:creationId xmlns:p14="http://schemas.microsoft.com/office/powerpoint/2010/main" val="412220205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Avslutningsside">
    <p:bg>
      <p:bgPr>
        <a:solidFill>
          <a:schemeClr val="lt1"/>
        </a:solidFill>
        <a:effectLst/>
      </p:bgPr>
    </p:bg>
    <p:spTree>
      <p:nvGrpSpPr>
        <p:cNvPr id="1" name=""/>
        <p:cNvGrpSpPr/>
        <p:nvPr/>
      </p:nvGrpSpPr>
      <p:grpSpPr>
        <a:xfrm>
          <a:off x="0" y="0"/>
          <a:ext cx="0" cy="0"/>
          <a:chOff x="0" y="0"/>
          <a:chExt cx="0" cy="0"/>
        </a:xfrm>
      </p:grpSpPr>
      <p:pic>
        <p:nvPicPr>
          <p:cNvPr id="10" name="Picture 9" descr="Text, letter&#10;&#10;Description automatically generated" hidden="1">
            <a:extLst>
              <a:ext uri="{FF2B5EF4-FFF2-40B4-BE49-F238E27FC236}">
                <a16:creationId xmlns:a16="http://schemas.microsoft.com/office/drawing/2014/main" id="{8B82A6BD-8176-4922-BE14-3FC22CB90B9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0"/>
            <a:ext cx="12192000" cy="6857900"/>
          </a:xfrm>
          <a:prstGeom prst="rect">
            <a:avLst/>
          </a:prstGeom>
        </p:spPr>
      </p:pic>
      <p:sp>
        <p:nvSpPr>
          <p:cNvPr id="9" name="Rectangle 8">
            <a:extLst>
              <a:ext uri="{FF2B5EF4-FFF2-40B4-BE49-F238E27FC236}">
                <a16:creationId xmlns:a16="http://schemas.microsoft.com/office/drawing/2014/main" id="{DC99E0B6-AF8F-49CD-8556-3FB8C9E3F0B2}"/>
              </a:ext>
            </a:extLst>
          </p:cNvPr>
          <p:cNvSpPr/>
          <p:nvPr userDrawn="1"/>
        </p:nvSpPr>
        <p:spPr>
          <a:xfrm>
            <a:off x="0" y="3429000"/>
            <a:ext cx="7835204" cy="3429000"/>
          </a:xfrm>
          <a:prstGeom prst="rect">
            <a:avLst/>
          </a:prstGeom>
          <a:solidFill>
            <a:srgbClr val="D7D8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50"/>
          </a:p>
        </p:txBody>
      </p:sp>
      <p:sp>
        <p:nvSpPr>
          <p:cNvPr id="2" name="Title 1"/>
          <p:cNvSpPr>
            <a:spLocks noGrp="1"/>
          </p:cNvSpPr>
          <p:nvPr>
            <p:ph type="ctrTitle"/>
          </p:nvPr>
        </p:nvSpPr>
        <p:spPr>
          <a:xfrm>
            <a:off x="826430" y="4366052"/>
            <a:ext cx="5255054" cy="1924264"/>
          </a:xfrm>
        </p:spPr>
        <p:txBody>
          <a:bodyPr anchor="t">
            <a:normAutofit/>
          </a:bodyPr>
          <a:lstStyle>
            <a:lvl1pPr algn="l">
              <a:lnSpc>
                <a:spcPct val="93000"/>
              </a:lnSpc>
              <a:defRPr sz="3701">
                <a:solidFill>
                  <a:schemeClr val="tx1"/>
                </a:solidFill>
                <a:latin typeface="Poppins SemiBold" panose="00000700000000000000" pitchFamily="2" charset="0"/>
                <a:cs typeface="Poppins SemiBold" panose="00000700000000000000" pitchFamily="2" charset="0"/>
              </a:defRPr>
            </a:lvl1pPr>
          </a:lstStyle>
          <a:p>
            <a:r>
              <a:rPr lang="nb-NO"/>
              <a:t>Klikk for å redigere tittelstil</a:t>
            </a:r>
            <a:endParaRPr lang="en-US"/>
          </a:p>
        </p:txBody>
      </p:sp>
      <p:pic>
        <p:nvPicPr>
          <p:cNvPr id="7" name="Graphic 6">
            <a:extLst>
              <a:ext uri="{FF2B5EF4-FFF2-40B4-BE49-F238E27FC236}">
                <a16:creationId xmlns:a16="http://schemas.microsoft.com/office/drawing/2014/main" id="{85CDC50A-A131-4A6F-AF36-632B293F03DC}"/>
              </a:ext>
            </a:extLst>
          </p:cNvPr>
          <p:cNvPicPr>
            <a:picLocks noChangeAspect="1"/>
          </p:cNvPicPr>
          <p:nvPr userDrawn="1"/>
        </p:nvPicPr>
        <p:blipFill rotWithShape="1">
          <a:blip r:embed="rId3">
            <a:extLst>
              <a:ext uri="{96DAC541-7B7A-43D3-8B79-37D633B846F1}">
                <asvg:svgBlip xmlns:asvg="http://schemas.microsoft.com/office/drawing/2016/SVG/main" r:embed="rId4"/>
              </a:ext>
            </a:extLst>
          </a:blip>
          <a:srcRect l="63667" t="1922" r="1055" b="2448"/>
          <a:stretch/>
        </p:blipFill>
        <p:spPr>
          <a:xfrm>
            <a:off x="7835204" y="0"/>
            <a:ext cx="4356796" cy="6857950"/>
          </a:xfrm>
          <a:prstGeom prst="rect">
            <a:avLst/>
          </a:prstGeom>
        </p:spPr>
      </p:pic>
      <p:pic>
        <p:nvPicPr>
          <p:cNvPr id="8" name="Logo_Bokmal" descr="Shape&#10;&#10;Description automatically generated with medium confidence">
            <a:extLst>
              <a:ext uri="{FF2B5EF4-FFF2-40B4-BE49-F238E27FC236}">
                <a16:creationId xmlns:a16="http://schemas.microsoft.com/office/drawing/2014/main" id="{6AD909EE-4710-4ABB-9692-6F31E651C301}"/>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86081" y="221443"/>
            <a:ext cx="4367732" cy="1733755"/>
          </a:xfrm>
          <a:prstGeom prst="rect">
            <a:avLst/>
          </a:prstGeom>
        </p:spPr>
      </p:pic>
      <p:pic>
        <p:nvPicPr>
          <p:cNvPr id="11" name="Logo_Engelsk" descr="A picture containing text&#10;&#10;Description automatically generated" hidden="1">
            <a:extLst>
              <a:ext uri="{FF2B5EF4-FFF2-40B4-BE49-F238E27FC236}">
                <a16:creationId xmlns:a16="http://schemas.microsoft.com/office/drawing/2014/main" id="{7747D126-5E3B-49C3-B681-DFFB5AF57479}"/>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86081" y="221443"/>
            <a:ext cx="5125059" cy="1733755"/>
          </a:xfrm>
          <a:prstGeom prst="rect">
            <a:avLst/>
          </a:prstGeom>
        </p:spPr>
      </p:pic>
      <p:pic>
        <p:nvPicPr>
          <p:cNvPr id="12" name="Logo_Nynorsk" hidden="1">
            <a:extLst>
              <a:ext uri="{FF2B5EF4-FFF2-40B4-BE49-F238E27FC236}">
                <a16:creationId xmlns:a16="http://schemas.microsoft.com/office/drawing/2014/main" id="{3782B21E-4C6E-40B1-9CAA-D6B2FBE2ADDD}"/>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86081" y="221444"/>
            <a:ext cx="4408217" cy="1733756"/>
          </a:xfrm>
          <a:prstGeom prst="rect">
            <a:avLst/>
          </a:prstGeom>
        </p:spPr>
      </p:pic>
    </p:spTree>
    <p:extLst>
      <p:ext uri="{BB962C8B-B14F-4D97-AF65-F5344CB8AC3E}">
        <p14:creationId xmlns:p14="http://schemas.microsoft.com/office/powerpoint/2010/main" val="79482728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cSld name="Tomt">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4A37B9F0-3E5B-4165-A115-4BB73B97248A}"/>
              </a:ext>
            </a:extLst>
          </p:cNvPr>
          <p:cNvSpPr>
            <a:spLocks noGrp="1"/>
          </p:cNvSpPr>
          <p:nvPr>
            <p:ph type="dt" sz="half" idx="10"/>
          </p:nvPr>
        </p:nvSpPr>
        <p:spPr/>
        <p:txBody>
          <a:bodyPr/>
          <a:lstStyle/>
          <a:p>
            <a:fld id="{B239E98C-F378-43D0-80FA-6EC109BC4041}" type="datetimeFigureOut">
              <a:rPr lang="nb-NO" smtClean="0"/>
              <a:t>07.02.2024</a:t>
            </a:fld>
            <a:endParaRPr lang="nb-NO"/>
          </a:p>
        </p:txBody>
      </p:sp>
      <p:sp>
        <p:nvSpPr>
          <p:cNvPr id="3" name="Plassholder for bunntekst 2">
            <a:extLst>
              <a:ext uri="{FF2B5EF4-FFF2-40B4-BE49-F238E27FC236}">
                <a16:creationId xmlns:a16="http://schemas.microsoft.com/office/drawing/2014/main" id="{F6618E0B-22CA-43C2-CB44-DF4D64CDD66E}"/>
              </a:ext>
            </a:extLst>
          </p:cNvPr>
          <p:cNvSpPr>
            <a:spLocks noGrp="1"/>
          </p:cNvSpPr>
          <p:nvPr>
            <p:ph type="ftr" sz="quarter" idx="11"/>
          </p:nvPr>
        </p:nvSpPr>
        <p:spPr/>
        <p:txBody>
          <a:bodyPr/>
          <a:lstStyle/>
          <a:p>
            <a:endParaRPr lang="nb-NO"/>
          </a:p>
        </p:txBody>
      </p:sp>
      <p:sp>
        <p:nvSpPr>
          <p:cNvPr id="4" name="Plassholder for lysbildenummer 3">
            <a:extLst>
              <a:ext uri="{FF2B5EF4-FFF2-40B4-BE49-F238E27FC236}">
                <a16:creationId xmlns:a16="http://schemas.microsoft.com/office/drawing/2014/main" id="{BCA3F7A3-6726-2D68-E305-94A7C09EF11D}"/>
              </a:ext>
            </a:extLst>
          </p:cNvPr>
          <p:cNvSpPr>
            <a:spLocks noGrp="1"/>
          </p:cNvSpPr>
          <p:nvPr>
            <p:ph type="sldNum" sz="quarter" idx="12"/>
          </p:nvPr>
        </p:nvSpPr>
        <p:spPr/>
        <p:txBody>
          <a:bodyPr/>
          <a:lstStyle/>
          <a:p>
            <a:fld id="{D2A074F3-BE8D-467C-8D86-D4EFAB770DE2}" type="slidenum">
              <a:rPr lang="nb-NO" smtClean="0"/>
              <a:t>‹#›</a:t>
            </a:fld>
            <a:endParaRPr lang="nb-NO"/>
          </a:p>
        </p:txBody>
      </p:sp>
    </p:spTree>
    <p:extLst>
      <p:ext uri="{BB962C8B-B14F-4D97-AF65-F5344CB8AC3E}">
        <p14:creationId xmlns:p14="http://schemas.microsoft.com/office/powerpoint/2010/main" val="91051240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Forside Oransje grafikk">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C99E0B6-AF8F-49CD-8556-3FB8C9E3F0B2}"/>
              </a:ext>
            </a:extLst>
          </p:cNvPr>
          <p:cNvSpPr/>
          <p:nvPr userDrawn="1"/>
        </p:nvSpPr>
        <p:spPr>
          <a:xfrm>
            <a:off x="0" y="0"/>
            <a:ext cx="6096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50"/>
          </a:p>
        </p:txBody>
      </p:sp>
      <p:sp>
        <p:nvSpPr>
          <p:cNvPr id="2" name="Title 1"/>
          <p:cNvSpPr>
            <a:spLocks noGrp="1"/>
          </p:cNvSpPr>
          <p:nvPr>
            <p:ph type="ctrTitle"/>
          </p:nvPr>
        </p:nvSpPr>
        <p:spPr>
          <a:xfrm>
            <a:off x="609481" y="3619919"/>
            <a:ext cx="4667541" cy="1807556"/>
          </a:xfrm>
        </p:spPr>
        <p:txBody>
          <a:bodyPr anchor="b">
            <a:normAutofit/>
          </a:bodyPr>
          <a:lstStyle>
            <a:lvl1pPr algn="l">
              <a:lnSpc>
                <a:spcPct val="93000"/>
              </a:lnSpc>
              <a:defRPr sz="4501">
                <a:solidFill>
                  <a:schemeClr val="bg1"/>
                </a:solidFill>
              </a:defRPr>
            </a:lvl1pPr>
          </a:lstStyle>
          <a:p>
            <a:r>
              <a:rPr lang="nb-NO"/>
              <a:t>Klikk for å redigere tittelstil</a:t>
            </a:r>
            <a:endParaRPr lang="en-US"/>
          </a:p>
        </p:txBody>
      </p:sp>
      <p:sp>
        <p:nvSpPr>
          <p:cNvPr id="3" name="Subtitle 2"/>
          <p:cNvSpPr>
            <a:spLocks noGrp="1"/>
          </p:cNvSpPr>
          <p:nvPr>
            <p:ph type="subTitle" idx="1"/>
          </p:nvPr>
        </p:nvSpPr>
        <p:spPr>
          <a:xfrm>
            <a:off x="609481" y="5612665"/>
            <a:ext cx="4667541" cy="1075336"/>
          </a:xfrm>
        </p:spPr>
        <p:txBody>
          <a:bodyPr/>
          <a:lstStyle>
            <a:lvl1pPr marL="0" indent="0" algn="l">
              <a:buNone/>
              <a:defRPr sz="1400">
                <a:latin typeface="Poppins Medium" panose="00000600000000000000" pitchFamily="2" charset="0"/>
                <a:cs typeface="Poppins Medium" panose="00000600000000000000" pitchFamily="2" charset="0"/>
              </a:defRPr>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nb-NO"/>
              <a:t>Klikk for å redigere undertittelstil i malen</a:t>
            </a:r>
            <a:endParaRPr lang="en-US"/>
          </a:p>
        </p:txBody>
      </p:sp>
      <p:sp>
        <p:nvSpPr>
          <p:cNvPr id="11" name="Picture Placeholder 10">
            <a:extLst>
              <a:ext uri="{FF2B5EF4-FFF2-40B4-BE49-F238E27FC236}">
                <a16:creationId xmlns:a16="http://schemas.microsoft.com/office/drawing/2014/main" id="{B2EB1E42-5BFA-4754-9DE3-D7F6F4C1E201}"/>
              </a:ext>
            </a:extLst>
          </p:cNvPr>
          <p:cNvSpPr>
            <a:spLocks noGrp="1"/>
          </p:cNvSpPr>
          <p:nvPr>
            <p:ph type="pic" sz="quarter" idx="10"/>
          </p:nvPr>
        </p:nvSpPr>
        <p:spPr>
          <a:xfrm>
            <a:off x="6096000" y="3424792"/>
            <a:ext cx="6096000" cy="3433208"/>
          </a:xfrm>
          <a:blipFill dpi="0" rotWithShape="1">
            <a:blip r:embed="rId2">
              <a:extLst>
                <a:ext uri="{28A0092B-C50C-407E-A947-70E740481C1C}">
                  <a14:useLocalDpi xmlns:a14="http://schemas.microsoft.com/office/drawing/2010/main" val="0"/>
                </a:ext>
              </a:extLst>
            </a:blip>
            <a:srcRect/>
            <a:stretch>
              <a:fillRect/>
            </a:stretch>
          </a:blipFill>
        </p:spPr>
        <p:txBody>
          <a:bodyPr/>
          <a:lstStyle>
            <a:lvl1pPr marL="0" indent="0">
              <a:buNone/>
              <a:defRPr/>
            </a:lvl1pPr>
          </a:lstStyle>
          <a:p>
            <a:r>
              <a:rPr lang="nb-NO"/>
              <a:t>Klikk på ikonet for å legge til et bilde</a:t>
            </a:r>
            <a:endParaRPr lang="en-US"/>
          </a:p>
        </p:txBody>
      </p:sp>
      <p:pic>
        <p:nvPicPr>
          <p:cNvPr id="17" name="Graphic 16">
            <a:extLst>
              <a:ext uri="{FF2B5EF4-FFF2-40B4-BE49-F238E27FC236}">
                <a16:creationId xmlns:a16="http://schemas.microsoft.com/office/drawing/2014/main" id="{D382DC83-A4DE-4FE7-B63E-6D125678FA99}"/>
              </a:ext>
            </a:extLst>
          </p:cNvPr>
          <p:cNvPicPr>
            <a:picLocks noChangeAspect="1"/>
          </p:cNvPicPr>
          <p:nvPr userDrawn="1"/>
        </p:nvPicPr>
        <p:blipFill rotWithShape="1">
          <a:blip r:embed="rId3">
            <a:extLst>
              <a:ext uri="{96DAC541-7B7A-43D3-8B79-37D633B846F1}">
                <asvg:svgBlip xmlns:asvg="http://schemas.microsoft.com/office/drawing/2016/SVG/main" r:embed="rId4"/>
              </a:ext>
            </a:extLst>
          </a:blip>
          <a:srcRect l="2861" t="4039" r="48335" b="47837"/>
          <a:stretch/>
        </p:blipFill>
        <p:spPr>
          <a:xfrm>
            <a:off x="0" y="0"/>
            <a:ext cx="6096000" cy="3424793"/>
          </a:xfrm>
          <a:prstGeom prst="rect">
            <a:avLst/>
          </a:prstGeom>
        </p:spPr>
      </p:pic>
      <p:pic>
        <p:nvPicPr>
          <p:cNvPr id="5" name="Logo_Nynorsk" hidden="1">
            <a:extLst>
              <a:ext uri="{FF2B5EF4-FFF2-40B4-BE49-F238E27FC236}">
                <a16:creationId xmlns:a16="http://schemas.microsoft.com/office/drawing/2014/main" id="{C6D7F8BD-6789-4E89-BE10-AE6710FFB66C}"/>
              </a:ext>
            </a:extLst>
          </p:cNvPr>
          <p:cNvPicPr>
            <a:picLocks noChangeAspect="1"/>
          </p:cNvPicPr>
          <p:nvPr userDrawn="1"/>
        </p:nvPicPr>
        <p:blipFill>
          <a:blip r:embed="rId5"/>
          <a:stretch>
            <a:fillRect/>
          </a:stretch>
        </p:blipFill>
        <p:spPr>
          <a:xfrm>
            <a:off x="6624828" y="522065"/>
            <a:ext cx="2920333" cy="640800"/>
          </a:xfrm>
          <a:prstGeom prst="rect">
            <a:avLst/>
          </a:prstGeom>
        </p:spPr>
      </p:pic>
      <p:pic>
        <p:nvPicPr>
          <p:cNvPr id="7" name="Logo_Bokmal">
            <a:extLst>
              <a:ext uri="{FF2B5EF4-FFF2-40B4-BE49-F238E27FC236}">
                <a16:creationId xmlns:a16="http://schemas.microsoft.com/office/drawing/2014/main" id="{1B960393-DA95-45D4-BC0F-B0E1F85F6C90}"/>
              </a:ext>
            </a:extLst>
          </p:cNvPr>
          <p:cNvPicPr>
            <a:picLocks noChangeAspect="1"/>
          </p:cNvPicPr>
          <p:nvPr userDrawn="1"/>
        </p:nvPicPr>
        <p:blipFill>
          <a:blip r:embed="rId6"/>
          <a:stretch>
            <a:fillRect/>
          </a:stretch>
        </p:blipFill>
        <p:spPr>
          <a:xfrm>
            <a:off x="6624828" y="522065"/>
            <a:ext cx="2885640" cy="640800"/>
          </a:xfrm>
          <a:prstGeom prst="rect">
            <a:avLst/>
          </a:prstGeom>
        </p:spPr>
      </p:pic>
      <p:pic>
        <p:nvPicPr>
          <p:cNvPr id="10" name="Logo_Engelsk" hidden="1">
            <a:extLst>
              <a:ext uri="{FF2B5EF4-FFF2-40B4-BE49-F238E27FC236}">
                <a16:creationId xmlns:a16="http://schemas.microsoft.com/office/drawing/2014/main" id="{02C6777A-C9B1-49C7-A444-881FE1E3D91F}"/>
              </a:ext>
            </a:extLst>
          </p:cNvPr>
          <p:cNvPicPr>
            <a:picLocks noChangeAspect="1"/>
          </p:cNvPicPr>
          <p:nvPr userDrawn="1"/>
        </p:nvPicPr>
        <p:blipFill>
          <a:blip r:embed="rId7"/>
          <a:stretch>
            <a:fillRect/>
          </a:stretch>
        </p:blipFill>
        <p:spPr>
          <a:xfrm>
            <a:off x="6624828" y="522065"/>
            <a:ext cx="3513544" cy="639010"/>
          </a:xfrm>
          <a:prstGeom prst="rect">
            <a:avLst/>
          </a:prstGeom>
        </p:spPr>
      </p:pic>
    </p:spTree>
    <p:extLst>
      <p:ext uri="{BB962C8B-B14F-4D97-AF65-F5344CB8AC3E}">
        <p14:creationId xmlns:p14="http://schemas.microsoft.com/office/powerpoint/2010/main" val="110311200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Forside Magenta grafikk">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C99E0B6-AF8F-49CD-8556-3FB8C9E3F0B2}"/>
              </a:ext>
            </a:extLst>
          </p:cNvPr>
          <p:cNvSpPr/>
          <p:nvPr userDrawn="1"/>
        </p:nvSpPr>
        <p:spPr>
          <a:xfrm>
            <a:off x="0" y="0"/>
            <a:ext cx="6096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50"/>
          </a:p>
        </p:txBody>
      </p:sp>
      <p:sp>
        <p:nvSpPr>
          <p:cNvPr id="2" name="Title 1"/>
          <p:cNvSpPr>
            <a:spLocks noGrp="1"/>
          </p:cNvSpPr>
          <p:nvPr>
            <p:ph type="ctrTitle"/>
          </p:nvPr>
        </p:nvSpPr>
        <p:spPr>
          <a:xfrm>
            <a:off x="609481" y="3619919"/>
            <a:ext cx="4667541" cy="1807556"/>
          </a:xfrm>
        </p:spPr>
        <p:txBody>
          <a:bodyPr anchor="b">
            <a:normAutofit/>
          </a:bodyPr>
          <a:lstStyle>
            <a:lvl1pPr algn="l">
              <a:lnSpc>
                <a:spcPct val="93000"/>
              </a:lnSpc>
              <a:defRPr sz="4501">
                <a:solidFill>
                  <a:schemeClr val="bg1"/>
                </a:solidFill>
              </a:defRPr>
            </a:lvl1pPr>
          </a:lstStyle>
          <a:p>
            <a:r>
              <a:rPr lang="nb-NO"/>
              <a:t>Klikk for å redigere tittelstil</a:t>
            </a:r>
            <a:endParaRPr lang="en-US"/>
          </a:p>
        </p:txBody>
      </p:sp>
      <p:sp>
        <p:nvSpPr>
          <p:cNvPr id="3" name="Subtitle 2"/>
          <p:cNvSpPr>
            <a:spLocks noGrp="1"/>
          </p:cNvSpPr>
          <p:nvPr>
            <p:ph type="subTitle" idx="1"/>
          </p:nvPr>
        </p:nvSpPr>
        <p:spPr>
          <a:xfrm>
            <a:off x="609481" y="5612665"/>
            <a:ext cx="4667541" cy="1075336"/>
          </a:xfrm>
        </p:spPr>
        <p:txBody>
          <a:bodyPr/>
          <a:lstStyle>
            <a:lvl1pPr marL="0" indent="0" algn="l">
              <a:buNone/>
              <a:defRPr sz="1400">
                <a:latin typeface="Poppins Medium" panose="00000600000000000000" pitchFamily="2" charset="0"/>
                <a:cs typeface="Poppins Medium" panose="00000600000000000000" pitchFamily="2" charset="0"/>
              </a:defRPr>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nb-NO"/>
              <a:t>Klikk for å redigere undertittelstil i malen</a:t>
            </a:r>
            <a:endParaRPr lang="en-US"/>
          </a:p>
        </p:txBody>
      </p:sp>
      <p:sp>
        <p:nvSpPr>
          <p:cNvPr id="11" name="Picture Placeholder 10">
            <a:extLst>
              <a:ext uri="{FF2B5EF4-FFF2-40B4-BE49-F238E27FC236}">
                <a16:creationId xmlns:a16="http://schemas.microsoft.com/office/drawing/2014/main" id="{B2EB1E42-5BFA-4754-9DE3-D7F6F4C1E201}"/>
              </a:ext>
            </a:extLst>
          </p:cNvPr>
          <p:cNvSpPr>
            <a:spLocks noGrp="1"/>
          </p:cNvSpPr>
          <p:nvPr>
            <p:ph type="pic" sz="quarter" idx="10"/>
          </p:nvPr>
        </p:nvSpPr>
        <p:spPr>
          <a:xfrm>
            <a:off x="6096000" y="3429000"/>
            <a:ext cx="6096000" cy="3429000"/>
          </a:xfrm>
          <a:blipFill dpi="0" rotWithShape="1">
            <a:blip r:embed="rId2">
              <a:extLst>
                <a:ext uri="{28A0092B-C50C-407E-A947-70E740481C1C}">
                  <a14:useLocalDpi xmlns:a14="http://schemas.microsoft.com/office/drawing/2010/main" val="0"/>
                </a:ext>
              </a:extLst>
            </a:blip>
            <a:srcRect/>
            <a:stretch>
              <a:fillRect/>
            </a:stretch>
          </a:blipFill>
        </p:spPr>
        <p:txBody>
          <a:bodyPr/>
          <a:lstStyle>
            <a:lvl1pPr marL="0" indent="0">
              <a:buNone/>
              <a:defRPr/>
            </a:lvl1pPr>
          </a:lstStyle>
          <a:p>
            <a:r>
              <a:rPr lang="nb-NO"/>
              <a:t>Klikk på ikonet for å legge til et bilde</a:t>
            </a:r>
            <a:endParaRPr lang="en-US"/>
          </a:p>
        </p:txBody>
      </p:sp>
      <p:pic>
        <p:nvPicPr>
          <p:cNvPr id="17" name="Graphic 16">
            <a:extLst>
              <a:ext uri="{FF2B5EF4-FFF2-40B4-BE49-F238E27FC236}">
                <a16:creationId xmlns:a16="http://schemas.microsoft.com/office/drawing/2014/main" id="{D382DC83-A4DE-4FE7-B63E-6D125678FA99}"/>
              </a:ext>
            </a:extLst>
          </p:cNvPr>
          <p:cNvPicPr>
            <a:picLocks noChangeAspect="1"/>
          </p:cNvPicPr>
          <p:nvPr userDrawn="1"/>
        </p:nvPicPr>
        <p:blipFill rotWithShape="1">
          <a:blip r:embed="rId3">
            <a:extLst>
              <a:ext uri="{96DAC541-7B7A-43D3-8B79-37D633B846F1}">
                <asvg:svgBlip xmlns:asvg="http://schemas.microsoft.com/office/drawing/2016/SVG/main" r:embed="rId4"/>
              </a:ext>
            </a:extLst>
          </a:blip>
          <a:srcRect l="2861" t="4039" r="48335" b="47837"/>
          <a:stretch/>
        </p:blipFill>
        <p:spPr>
          <a:xfrm>
            <a:off x="0" y="0"/>
            <a:ext cx="6096000" cy="3424793"/>
          </a:xfrm>
          <a:prstGeom prst="rect">
            <a:avLst/>
          </a:prstGeom>
        </p:spPr>
      </p:pic>
      <p:pic>
        <p:nvPicPr>
          <p:cNvPr id="13" name="Logo_Nynorsk" hidden="1">
            <a:extLst>
              <a:ext uri="{FF2B5EF4-FFF2-40B4-BE49-F238E27FC236}">
                <a16:creationId xmlns:a16="http://schemas.microsoft.com/office/drawing/2014/main" id="{77011D5C-36FC-4882-8EDF-E39B9B5F25A9}"/>
              </a:ext>
            </a:extLst>
          </p:cNvPr>
          <p:cNvPicPr>
            <a:picLocks noChangeAspect="1"/>
          </p:cNvPicPr>
          <p:nvPr userDrawn="1"/>
        </p:nvPicPr>
        <p:blipFill>
          <a:blip r:embed="rId5"/>
          <a:stretch>
            <a:fillRect/>
          </a:stretch>
        </p:blipFill>
        <p:spPr>
          <a:xfrm>
            <a:off x="6624828" y="522065"/>
            <a:ext cx="2920333" cy="640800"/>
          </a:xfrm>
          <a:prstGeom prst="rect">
            <a:avLst/>
          </a:prstGeom>
        </p:spPr>
      </p:pic>
      <p:pic>
        <p:nvPicPr>
          <p:cNvPr id="14" name="Logo_Bokmal">
            <a:extLst>
              <a:ext uri="{FF2B5EF4-FFF2-40B4-BE49-F238E27FC236}">
                <a16:creationId xmlns:a16="http://schemas.microsoft.com/office/drawing/2014/main" id="{87AABA1F-77AF-4C1E-89DD-A4B3CD6021E3}"/>
              </a:ext>
            </a:extLst>
          </p:cNvPr>
          <p:cNvPicPr>
            <a:picLocks noChangeAspect="1"/>
          </p:cNvPicPr>
          <p:nvPr userDrawn="1"/>
        </p:nvPicPr>
        <p:blipFill>
          <a:blip r:embed="rId6"/>
          <a:stretch>
            <a:fillRect/>
          </a:stretch>
        </p:blipFill>
        <p:spPr>
          <a:xfrm>
            <a:off x="6624828" y="522065"/>
            <a:ext cx="2885640" cy="640800"/>
          </a:xfrm>
          <a:prstGeom prst="rect">
            <a:avLst/>
          </a:prstGeom>
        </p:spPr>
      </p:pic>
      <p:pic>
        <p:nvPicPr>
          <p:cNvPr id="15" name="Logo_Engelsk" hidden="1">
            <a:extLst>
              <a:ext uri="{FF2B5EF4-FFF2-40B4-BE49-F238E27FC236}">
                <a16:creationId xmlns:a16="http://schemas.microsoft.com/office/drawing/2014/main" id="{51D39E2D-1677-4DA8-9B54-BA796A065492}"/>
              </a:ext>
            </a:extLst>
          </p:cNvPr>
          <p:cNvPicPr>
            <a:picLocks noChangeAspect="1"/>
          </p:cNvPicPr>
          <p:nvPr userDrawn="1"/>
        </p:nvPicPr>
        <p:blipFill>
          <a:blip r:embed="rId7"/>
          <a:stretch>
            <a:fillRect/>
          </a:stretch>
        </p:blipFill>
        <p:spPr>
          <a:xfrm>
            <a:off x="6624828" y="522065"/>
            <a:ext cx="3513544" cy="639010"/>
          </a:xfrm>
          <a:prstGeom prst="rect">
            <a:avLst/>
          </a:prstGeom>
        </p:spPr>
      </p:pic>
    </p:spTree>
    <p:extLst>
      <p:ext uri="{BB962C8B-B14F-4D97-AF65-F5344CB8AC3E}">
        <p14:creationId xmlns:p14="http://schemas.microsoft.com/office/powerpoint/2010/main" val="308117864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Forside Oransje ">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C99E0B6-AF8F-49CD-8556-3FB8C9E3F0B2}"/>
              </a:ext>
            </a:extLst>
          </p:cNvPr>
          <p:cNvSpPr/>
          <p:nvPr userDrawn="1"/>
        </p:nvSpPr>
        <p:spPr>
          <a:xfrm>
            <a:off x="0" y="0"/>
            <a:ext cx="4770329"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50"/>
          </a:p>
        </p:txBody>
      </p:sp>
      <p:sp>
        <p:nvSpPr>
          <p:cNvPr id="2" name="Title 1"/>
          <p:cNvSpPr>
            <a:spLocks noGrp="1"/>
          </p:cNvSpPr>
          <p:nvPr>
            <p:ph type="ctrTitle"/>
          </p:nvPr>
        </p:nvSpPr>
        <p:spPr>
          <a:xfrm>
            <a:off x="5379813" y="3718786"/>
            <a:ext cx="6088750" cy="1807556"/>
          </a:xfrm>
        </p:spPr>
        <p:txBody>
          <a:bodyPr anchor="b">
            <a:normAutofit/>
          </a:bodyPr>
          <a:lstStyle>
            <a:lvl1pPr algn="l">
              <a:lnSpc>
                <a:spcPct val="93000"/>
              </a:lnSpc>
              <a:defRPr sz="4501">
                <a:solidFill>
                  <a:schemeClr val="accent4"/>
                </a:solidFill>
              </a:defRPr>
            </a:lvl1pPr>
          </a:lstStyle>
          <a:p>
            <a:r>
              <a:rPr lang="nb-NO"/>
              <a:t>Klikk for å redigere tittelstil</a:t>
            </a:r>
            <a:endParaRPr lang="en-US"/>
          </a:p>
        </p:txBody>
      </p:sp>
      <p:sp>
        <p:nvSpPr>
          <p:cNvPr id="3" name="Subtitle 2"/>
          <p:cNvSpPr>
            <a:spLocks noGrp="1"/>
          </p:cNvSpPr>
          <p:nvPr>
            <p:ph type="subTitle" idx="1"/>
          </p:nvPr>
        </p:nvSpPr>
        <p:spPr>
          <a:xfrm>
            <a:off x="5379813" y="5711531"/>
            <a:ext cx="6088751" cy="924816"/>
          </a:xfrm>
        </p:spPr>
        <p:txBody>
          <a:bodyPr/>
          <a:lstStyle>
            <a:lvl1pPr marL="0" indent="0" algn="l">
              <a:buNone/>
              <a:defRPr sz="1400">
                <a:solidFill>
                  <a:schemeClr val="accent4"/>
                </a:solidFill>
                <a:latin typeface="Poppins Medium" panose="00000600000000000000" pitchFamily="2" charset="0"/>
                <a:cs typeface="Poppins Medium" panose="00000600000000000000" pitchFamily="2" charset="0"/>
              </a:defRPr>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nb-NO"/>
              <a:t>Klikk for å redigere undertittelstil i malen</a:t>
            </a:r>
            <a:endParaRPr lang="en-US"/>
          </a:p>
        </p:txBody>
      </p:sp>
      <p:sp>
        <p:nvSpPr>
          <p:cNvPr id="11" name="Picture Placeholder 10">
            <a:extLst>
              <a:ext uri="{FF2B5EF4-FFF2-40B4-BE49-F238E27FC236}">
                <a16:creationId xmlns:a16="http://schemas.microsoft.com/office/drawing/2014/main" id="{B2EB1E42-5BFA-4754-9DE3-D7F6F4C1E201}"/>
              </a:ext>
            </a:extLst>
          </p:cNvPr>
          <p:cNvSpPr>
            <a:spLocks noGrp="1"/>
          </p:cNvSpPr>
          <p:nvPr>
            <p:ph type="pic" sz="quarter" idx="10"/>
          </p:nvPr>
        </p:nvSpPr>
        <p:spPr>
          <a:xfrm>
            <a:off x="4770329" y="1"/>
            <a:ext cx="7421671" cy="3429000"/>
          </a:xfrm>
          <a:blipFill dpi="0" rotWithShape="1">
            <a:blip r:embed="rId2">
              <a:extLst>
                <a:ext uri="{28A0092B-C50C-407E-A947-70E740481C1C}">
                  <a14:useLocalDpi xmlns:a14="http://schemas.microsoft.com/office/drawing/2010/main" val="0"/>
                </a:ext>
              </a:extLst>
            </a:blip>
            <a:srcRect/>
            <a:stretch>
              <a:fillRect/>
            </a:stretch>
          </a:blipFill>
        </p:spPr>
        <p:txBody>
          <a:bodyPr/>
          <a:lstStyle>
            <a:lvl1pPr marL="0" indent="0">
              <a:buNone/>
              <a:defRPr/>
            </a:lvl1pPr>
          </a:lstStyle>
          <a:p>
            <a:r>
              <a:rPr lang="nb-NO"/>
              <a:t>Klikk på ikonet for å legge til et bilde</a:t>
            </a:r>
            <a:endParaRPr lang="en-US"/>
          </a:p>
        </p:txBody>
      </p:sp>
      <p:pic>
        <p:nvPicPr>
          <p:cNvPr id="6" name="Logo_Nynorsk" hidden="1">
            <a:extLst>
              <a:ext uri="{FF2B5EF4-FFF2-40B4-BE49-F238E27FC236}">
                <a16:creationId xmlns:a16="http://schemas.microsoft.com/office/drawing/2014/main" id="{C581CB95-18F3-4D4C-BA63-E401740C52A9}"/>
              </a:ext>
            </a:extLst>
          </p:cNvPr>
          <p:cNvPicPr>
            <a:picLocks noChangeAspect="1"/>
          </p:cNvPicPr>
          <p:nvPr userDrawn="1"/>
        </p:nvPicPr>
        <p:blipFill>
          <a:blip r:embed="rId3"/>
          <a:stretch>
            <a:fillRect/>
          </a:stretch>
        </p:blipFill>
        <p:spPr>
          <a:xfrm>
            <a:off x="828104" y="5526691"/>
            <a:ext cx="2920333" cy="640800"/>
          </a:xfrm>
          <a:prstGeom prst="rect">
            <a:avLst/>
          </a:prstGeom>
        </p:spPr>
      </p:pic>
      <p:pic>
        <p:nvPicPr>
          <p:cNvPr id="12" name="Logo_Bokmal">
            <a:extLst>
              <a:ext uri="{FF2B5EF4-FFF2-40B4-BE49-F238E27FC236}">
                <a16:creationId xmlns:a16="http://schemas.microsoft.com/office/drawing/2014/main" id="{52A18BDD-8A94-430D-BDE8-CCF241EEAC1E}"/>
              </a:ext>
            </a:extLst>
          </p:cNvPr>
          <p:cNvPicPr>
            <a:picLocks noChangeAspect="1"/>
          </p:cNvPicPr>
          <p:nvPr userDrawn="1"/>
        </p:nvPicPr>
        <p:blipFill>
          <a:blip r:embed="rId4"/>
          <a:stretch>
            <a:fillRect/>
          </a:stretch>
        </p:blipFill>
        <p:spPr>
          <a:xfrm>
            <a:off x="828104" y="5526691"/>
            <a:ext cx="2885640" cy="640800"/>
          </a:xfrm>
          <a:prstGeom prst="rect">
            <a:avLst/>
          </a:prstGeom>
        </p:spPr>
      </p:pic>
      <p:pic>
        <p:nvPicPr>
          <p:cNvPr id="14" name="Logo_Engelsk" descr="Et bilde som inneholder tekst&#10;&#10;Automatisk generert beskrivelse" hidden="1">
            <a:extLst>
              <a:ext uri="{FF2B5EF4-FFF2-40B4-BE49-F238E27FC236}">
                <a16:creationId xmlns:a16="http://schemas.microsoft.com/office/drawing/2014/main" id="{81C8AFF1-1C2C-45FC-B0CA-7A469EC398AE}"/>
              </a:ext>
            </a:extLst>
          </p:cNvPr>
          <p:cNvPicPr>
            <a:picLocks noChangeAspect="1"/>
          </p:cNvPicPr>
          <p:nvPr userDrawn="1"/>
        </p:nvPicPr>
        <p:blipFill>
          <a:blip r:embed="rId5"/>
          <a:stretch>
            <a:fillRect/>
          </a:stretch>
        </p:blipFill>
        <p:spPr>
          <a:xfrm>
            <a:off x="828104" y="5526691"/>
            <a:ext cx="3523384" cy="640800"/>
          </a:xfrm>
          <a:prstGeom prst="rect">
            <a:avLst/>
          </a:prstGeom>
        </p:spPr>
      </p:pic>
    </p:spTree>
    <p:extLst>
      <p:ext uri="{BB962C8B-B14F-4D97-AF65-F5344CB8AC3E}">
        <p14:creationId xmlns:p14="http://schemas.microsoft.com/office/powerpoint/2010/main" val="58654765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Forside Magenta ">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C99E0B6-AF8F-49CD-8556-3FB8C9E3F0B2}"/>
              </a:ext>
            </a:extLst>
          </p:cNvPr>
          <p:cNvSpPr/>
          <p:nvPr userDrawn="1"/>
        </p:nvSpPr>
        <p:spPr>
          <a:xfrm>
            <a:off x="0" y="0"/>
            <a:ext cx="477032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50"/>
          </a:p>
        </p:txBody>
      </p:sp>
      <p:sp>
        <p:nvSpPr>
          <p:cNvPr id="2" name="Title 1"/>
          <p:cNvSpPr>
            <a:spLocks noGrp="1"/>
          </p:cNvSpPr>
          <p:nvPr>
            <p:ph type="ctrTitle"/>
          </p:nvPr>
        </p:nvSpPr>
        <p:spPr>
          <a:xfrm>
            <a:off x="5379813" y="3718786"/>
            <a:ext cx="6088750" cy="1807556"/>
          </a:xfrm>
        </p:spPr>
        <p:txBody>
          <a:bodyPr anchor="b">
            <a:normAutofit/>
          </a:bodyPr>
          <a:lstStyle>
            <a:lvl1pPr algn="l">
              <a:lnSpc>
                <a:spcPct val="93000"/>
              </a:lnSpc>
              <a:defRPr sz="4501">
                <a:solidFill>
                  <a:schemeClr val="accent4"/>
                </a:solidFill>
              </a:defRPr>
            </a:lvl1pPr>
          </a:lstStyle>
          <a:p>
            <a:r>
              <a:rPr lang="nb-NO"/>
              <a:t>Klikk for å redigere tittelstil</a:t>
            </a:r>
            <a:endParaRPr lang="en-US"/>
          </a:p>
        </p:txBody>
      </p:sp>
      <p:sp>
        <p:nvSpPr>
          <p:cNvPr id="3" name="Subtitle 2"/>
          <p:cNvSpPr>
            <a:spLocks noGrp="1"/>
          </p:cNvSpPr>
          <p:nvPr>
            <p:ph type="subTitle" idx="1"/>
          </p:nvPr>
        </p:nvSpPr>
        <p:spPr>
          <a:xfrm>
            <a:off x="5379813" y="5711531"/>
            <a:ext cx="6088751" cy="924816"/>
          </a:xfrm>
        </p:spPr>
        <p:txBody>
          <a:bodyPr/>
          <a:lstStyle>
            <a:lvl1pPr marL="0" indent="0" algn="l">
              <a:buNone/>
              <a:defRPr sz="1400">
                <a:solidFill>
                  <a:schemeClr val="accent4"/>
                </a:solidFill>
                <a:latin typeface="Poppins Medium" panose="00000600000000000000" pitchFamily="2" charset="0"/>
                <a:cs typeface="Poppins Medium" panose="00000600000000000000" pitchFamily="2" charset="0"/>
              </a:defRPr>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nb-NO"/>
              <a:t>Klikk for å redigere undertittelstil i malen</a:t>
            </a:r>
            <a:endParaRPr lang="en-US"/>
          </a:p>
        </p:txBody>
      </p:sp>
      <p:sp>
        <p:nvSpPr>
          <p:cNvPr id="11" name="Picture Placeholder 10">
            <a:extLst>
              <a:ext uri="{FF2B5EF4-FFF2-40B4-BE49-F238E27FC236}">
                <a16:creationId xmlns:a16="http://schemas.microsoft.com/office/drawing/2014/main" id="{B2EB1E42-5BFA-4754-9DE3-D7F6F4C1E201}"/>
              </a:ext>
            </a:extLst>
          </p:cNvPr>
          <p:cNvSpPr>
            <a:spLocks noGrp="1"/>
          </p:cNvSpPr>
          <p:nvPr>
            <p:ph type="pic" sz="quarter" idx="10"/>
          </p:nvPr>
        </p:nvSpPr>
        <p:spPr>
          <a:xfrm>
            <a:off x="4770329" y="0"/>
            <a:ext cx="7421671" cy="3429001"/>
          </a:xfrm>
          <a:blipFill dpi="0" rotWithShape="1">
            <a:blip r:embed="rId2">
              <a:extLst>
                <a:ext uri="{28A0092B-C50C-407E-A947-70E740481C1C}">
                  <a14:useLocalDpi xmlns:a14="http://schemas.microsoft.com/office/drawing/2010/main" val="0"/>
                </a:ext>
              </a:extLst>
            </a:blip>
            <a:srcRect/>
            <a:stretch>
              <a:fillRect/>
            </a:stretch>
          </a:blipFill>
        </p:spPr>
        <p:txBody>
          <a:bodyPr/>
          <a:lstStyle>
            <a:lvl1pPr marL="0" indent="0">
              <a:buNone/>
              <a:defRPr/>
            </a:lvl1pPr>
          </a:lstStyle>
          <a:p>
            <a:r>
              <a:rPr lang="nb-NO"/>
              <a:t>Klikk på ikonet for å legge til et bilde</a:t>
            </a:r>
            <a:endParaRPr lang="en-US"/>
          </a:p>
        </p:txBody>
      </p:sp>
      <p:pic>
        <p:nvPicPr>
          <p:cNvPr id="12" name="Logo_Nynorsk" hidden="1">
            <a:extLst>
              <a:ext uri="{FF2B5EF4-FFF2-40B4-BE49-F238E27FC236}">
                <a16:creationId xmlns:a16="http://schemas.microsoft.com/office/drawing/2014/main" id="{DE89401B-606B-47BD-8979-2C0DCB163AB8}"/>
              </a:ext>
            </a:extLst>
          </p:cNvPr>
          <p:cNvPicPr>
            <a:picLocks noChangeAspect="1"/>
          </p:cNvPicPr>
          <p:nvPr userDrawn="1"/>
        </p:nvPicPr>
        <p:blipFill>
          <a:blip r:embed="rId3"/>
          <a:stretch>
            <a:fillRect/>
          </a:stretch>
        </p:blipFill>
        <p:spPr>
          <a:xfrm>
            <a:off x="828104" y="5526691"/>
            <a:ext cx="2920333" cy="640800"/>
          </a:xfrm>
          <a:prstGeom prst="rect">
            <a:avLst/>
          </a:prstGeom>
        </p:spPr>
      </p:pic>
      <p:pic>
        <p:nvPicPr>
          <p:cNvPr id="13" name="Logo_Bokmal">
            <a:extLst>
              <a:ext uri="{FF2B5EF4-FFF2-40B4-BE49-F238E27FC236}">
                <a16:creationId xmlns:a16="http://schemas.microsoft.com/office/drawing/2014/main" id="{0B56F6B5-EAEF-41E8-AD98-716021E8377B}"/>
              </a:ext>
            </a:extLst>
          </p:cNvPr>
          <p:cNvPicPr>
            <a:picLocks noChangeAspect="1"/>
          </p:cNvPicPr>
          <p:nvPr userDrawn="1"/>
        </p:nvPicPr>
        <p:blipFill>
          <a:blip r:embed="rId4"/>
          <a:stretch>
            <a:fillRect/>
          </a:stretch>
        </p:blipFill>
        <p:spPr>
          <a:xfrm>
            <a:off x="828104" y="5526691"/>
            <a:ext cx="2885640" cy="640800"/>
          </a:xfrm>
          <a:prstGeom prst="rect">
            <a:avLst/>
          </a:prstGeom>
        </p:spPr>
      </p:pic>
      <p:pic>
        <p:nvPicPr>
          <p:cNvPr id="14" name="Logo_Engelsk" descr="Et bilde som inneholder tekst&#10;&#10;Automatisk generert beskrivelse" hidden="1">
            <a:extLst>
              <a:ext uri="{FF2B5EF4-FFF2-40B4-BE49-F238E27FC236}">
                <a16:creationId xmlns:a16="http://schemas.microsoft.com/office/drawing/2014/main" id="{9C5AFD6B-3C07-4164-ACCE-CEA90EDBC70C}"/>
              </a:ext>
            </a:extLst>
          </p:cNvPr>
          <p:cNvPicPr>
            <a:picLocks noChangeAspect="1"/>
          </p:cNvPicPr>
          <p:nvPr userDrawn="1"/>
        </p:nvPicPr>
        <p:blipFill>
          <a:blip r:embed="rId5"/>
          <a:stretch>
            <a:fillRect/>
          </a:stretch>
        </p:blipFill>
        <p:spPr>
          <a:xfrm>
            <a:off x="828104" y="5526691"/>
            <a:ext cx="3523384" cy="640800"/>
          </a:xfrm>
          <a:prstGeom prst="rect">
            <a:avLst/>
          </a:prstGeom>
        </p:spPr>
      </p:pic>
    </p:spTree>
    <p:extLst>
      <p:ext uri="{BB962C8B-B14F-4D97-AF65-F5344CB8AC3E}">
        <p14:creationId xmlns:p14="http://schemas.microsoft.com/office/powerpoint/2010/main" val="243379908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Forside blå">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AF92869C-9772-47D9-845D-6B42645CA52E}"/>
              </a:ext>
            </a:extLst>
          </p:cNvPr>
          <p:cNvSpPr/>
          <p:nvPr userDrawn="1"/>
        </p:nvSpPr>
        <p:spPr>
          <a:xfrm>
            <a:off x="8774440" y="3428901"/>
            <a:ext cx="3417560" cy="3428901"/>
          </a:xfrm>
          <a:prstGeom prst="rect">
            <a:avLst/>
          </a:prstGeom>
          <a:solidFill>
            <a:srgbClr val="D7D8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50"/>
          </a:p>
        </p:txBody>
      </p:sp>
      <p:sp>
        <p:nvSpPr>
          <p:cNvPr id="9" name="Rectangle 8">
            <a:extLst>
              <a:ext uri="{FF2B5EF4-FFF2-40B4-BE49-F238E27FC236}">
                <a16:creationId xmlns:a16="http://schemas.microsoft.com/office/drawing/2014/main" id="{DC99E0B6-AF8F-49CD-8556-3FB8C9E3F0B2}"/>
              </a:ext>
            </a:extLst>
          </p:cNvPr>
          <p:cNvSpPr/>
          <p:nvPr userDrawn="1"/>
        </p:nvSpPr>
        <p:spPr>
          <a:xfrm>
            <a:off x="0" y="0"/>
            <a:ext cx="877444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50"/>
          </a:p>
        </p:txBody>
      </p:sp>
      <p:sp>
        <p:nvSpPr>
          <p:cNvPr id="3" name="Subtitle 2"/>
          <p:cNvSpPr>
            <a:spLocks noGrp="1"/>
          </p:cNvSpPr>
          <p:nvPr>
            <p:ph type="subTitle" idx="1"/>
          </p:nvPr>
        </p:nvSpPr>
        <p:spPr>
          <a:xfrm>
            <a:off x="683632" y="545809"/>
            <a:ext cx="6088752" cy="1209054"/>
          </a:xfrm>
        </p:spPr>
        <p:txBody>
          <a:bodyPr/>
          <a:lstStyle>
            <a:lvl1pPr marL="0" indent="0" algn="l">
              <a:buNone/>
              <a:defRPr sz="1400">
                <a:solidFill>
                  <a:schemeClr val="bg1"/>
                </a:solidFill>
                <a:latin typeface="Poppins Medium" panose="00000600000000000000" pitchFamily="2" charset="0"/>
                <a:cs typeface="Poppins Medium" panose="00000600000000000000" pitchFamily="2" charset="0"/>
              </a:defRPr>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nb-NO"/>
              <a:t>Klikk for å redigere undertittelstil i malen</a:t>
            </a:r>
            <a:endParaRPr lang="en-US"/>
          </a:p>
        </p:txBody>
      </p:sp>
      <p:sp>
        <p:nvSpPr>
          <p:cNvPr id="12" name="Title 1">
            <a:extLst>
              <a:ext uri="{FF2B5EF4-FFF2-40B4-BE49-F238E27FC236}">
                <a16:creationId xmlns:a16="http://schemas.microsoft.com/office/drawing/2014/main" id="{6E45E48B-E6F1-4C3E-925D-CA2D739891F9}"/>
              </a:ext>
            </a:extLst>
          </p:cNvPr>
          <p:cNvSpPr>
            <a:spLocks noGrp="1"/>
          </p:cNvSpPr>
          <p:nvPr>
            <p:ph type="ctrTitle"/>
          </p:nvPr>
        </p:nvSpPr>
        <p:spPr>
          <a:xfrm>
            <a:off x="683633" y="3233726"/>
            <a:ext cx="6088751" cy="2535659"/>
          </a:xfrm>
        </p:spPr>
        <p:txBody>
          <a:bodyPr anchor="ctr">
            <a:normAutofit/>
          </a:bodyPr>
          <a:lstStyle>
            <a:lvl1pPr algn="l">
              <a:lnSpc>
                <a:spcPct val="93000"/>
              </a:lnSpc>
              <a:defRPr sz="4501">
                <a:solidFill>
                  <a:schemeClr val="accent1"/>
                </a:solidFill>
              </a:defRPr>
            </a:lvl1pPr>
          </a:lstStyle>
          <a:p>
            <a:r>
              <a:rPr lang="nb-NO"/>
              <a:t>Klikk for å redigere tittelstil</a:t>
            </a:r>
            <a:endParaRPr lang="nb-NO" err="1"/>
          </a:p>
        </p:txBody>
      </p:sp>
      <p:pic>
        <p:nvPicPr>
          <p:cNvPr id="8" name="Graphic 7">
            <a:extLst>
              <a:ext uri="{FF2B5EF4-FFF2-40B4-BE49-F238E27FC236}">
                <a16:creationId xmlns:a16="http://schemas.microsoft.com/office/drawing/2014/main" id="{6713743B-AD24-4985-B576-5E39BB3743F4}"/>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2265" t="14706" r="2274" b="2510"/>
          <a:stretch/>
        </p:blipFill>
        <p:spPr>
          <a:xfrm>
            <a:off x="8774440" y="3429000"/>
            <a:ext cx="3417561" cy="3428901"/>
          </a:xfrm>
          <a:prstGeom prst="rect">
            <a:avLst/>
          </a:prstGeom>
        </p:spPr>
      </p:pic>
      <p:pic>
        <p:nvPicPr>
          <p:cNvPr id="13" name="Logo_Nynorsk" hidden="1">
            <a:extLst>
              <a:ext uri="{FF2B5EF4-FFF2-40B4-BE49-F238E27FC236}">
                <a16:creationId xmlns:a16="http://schemas.microsoft.com/office/drawing/2014/main" id="{8B31AB50-8C11-41BD-B220-7A801A8DD2D5}"/>
              </a:ext>
            </a:extLst>
          </p:cNvPr>
          <p:cNvPicPr>
            <a:picLocks noChangeAspect="1"/>
          </p:cNvPicPr>
          <p:nvPr userDrawn="1"/>
        </p:nvPicPr>
        <p:blipFill>
          <a:blip r:embed="rId4"/>
          <a:stretch>
            <a:fillRect/>
          </a:stretch>
        </p:blipFill>
        <p:spPr>
          <a:xfrm>
            <a:off x="9271159" y="576072"/>
            <a:ext cx="2378923" cy="522000"/>
          </a:xfrm>
          <a:prstGeom prst="rect">
            <a:avLst/>
          </a:prstGeom>
        </p:spPr>
      </p:pic>
      <p:pic>
        <p:nvPicPr>
          <p:cNvPr id="15" name="Logo_Bokmal">
            <a:extLst>
              <a:ext uri="{FF2B5EF4-FFF2-40B4-BE49-F238E27FC236}">
                <a16:creationId xmlns:a16="http://schemas.microsoft.com/office/drawing/2014/main" id="{D47E3DE3-B27D-4439-A13F-EA5BE0BC1626}"/>
              </a:ext>
            </a:extLst>
          </p:cNvPr>
          <p:cNvPicPr>
            <a:picLocks noChangeAspect="1"/>
          </p:cNvPicPr>
          <p:nvPr userDrawn="1"/>
        </p:nvPicPr>
        <p:blipFill>
          <a:blip r:embed="rId5"/>
          <a:stretch>
            <a:fillRect/>
          </a:stretch>
        </p:blipFill>
        <p:spPr>
          <a:xfrm>
            <a:off x="9271159" y="576072"/>
            <a:ext cx="2350662" cy="522000"/>
          </a:xfrm>
          <a:prstGeom prst="rect">
            <a:avLst/>
          </a:prstGeom>
        </p:spPr>
      </p:pic>
      <p:pic>
        <p:nvPicPr>
          <p:cNvPr id="17" name="Logo_Engelsk" hidden="1">
            <a:extLst>
              <a:ext uri="{FF2B5EF4-FFF2-40B4-BE49-F238E27FC236}">
                <a16:creationId xmlns:a16="http://schemas.microsoft.com/office/drawing/2014/main" id="{17BA7F33-C434-4EA8-9C54-D52AE608B2F0}"/>
              </a:ext>
            </a:extLst>
          </p:cNvPr>
          <p:cNvPicPr>
            <a:picLocks noChangeAspect="1"/>
          </p:cNvPicPr>
          <p:nvPr userDrawn="1"/>
        </p:nvPicPr>
        <p:blipFill>
          <a:blip r:embed="rId6"/>
          <a:stretch>
            <a:fillRect/>
          </a:stretch>
        </p:blipFill>
        <p:spPr>
          <a:xfrm>
            <a:off x="9271159" y="576072"/>
            <a:ext cx="2870176" cy="522000"/>
          </a:xfrm>
          <a:prstGeom prst="rect">
            <a:avLst/>
          </a:prstGeom>
        </p:spPr>
      </p:pic>
    </p:spTree>
    <p:extLst>
      <p:ext uri="{BB962C8B-B14F-4D97-AF65-F5344CB8AC3E}">
        <p14:creationId xmlns:p14="http://schemas.microsoft.com/office/powerpoint/2010/main" val="209302715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Midtstilt teks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E5152BB-583B-4C69-8DC2-CE1C458FA6CF}"/>
              </a:ext>
            </a:extLst>
          </p:cNvPr>
          <p:cNvSpPr/>
          <p:nvPr userDrawn="1"/>
        </p:nvSpPr>
        <p:spPr>
          <a:xfrm>
            <a:off x="0" y="0"/>
            <a:ext cx="12192000" cy="6192511"/>
          </a:xfrm>
          <a:prstGeom prst="rect">
            <a:avLst/>
          </a:prstGeom>
          <a:solidFill>
            <a:srgbClr val="E3E4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50"/>
          </a:p>
        </p:txBody>
      </p:sp>
      <p:sp>
        <p:nvSpPr>
          <p:cNvPr id="2" name="Title 1"/>
          <p:cNvSpPr>
            <a:spLocks noGrp="1"/>
          </p:cNvSpPr>
          <p:nvPr>
            <p:ph type="title"/>
          </p:nvPr>
        </p:nvSpPr>
        <p:spPr>
          <a:xfrm>
            <a:off x="3253075" y="1038088"/>
            <a:ext cx="5625381" cy="1467307"/>
          </a:xfrm>
        </p:spPr>
        <p:txBody>
          <a:bodyPr lIns="0" tIns="0" rIns="0" bIns="0" anchor="b"/>
          <a:lstStyle>
            <a:lvl1pPr algn="l">
              <a:defRPr sz="3251"/>
            </a:lvl1pPr>
          </a:lstStyle>
          <a:p>
            <a:r>
              <a:rPr lang="nb-NO"/>
              <a:t>Klikk for å redigere tittelstil</a:t>
            </a:r>
            <a:endParaRPr lang="en-US"/>
          </a:p>
        </p:txBody>
      </p:sp>
      <p:sp>
        <p:nvSpPr>
          <p:cNvPr id="9" name="Content Placeholder 8">
            <a:extLst>
              <a:ext uri="{FF2B5EF4-FFF2-40B4-BE49-F238E27FC236}">
                <a16:creationId xmlns:a16="http://schemas.microsoft.com/office/drawing/2014/main" id="{FA4C5D1D-E213-4E5B-89E5-F30E3EBFCB39}"/>
              </a:ext>
            </a:extLst>
          </p:cNvPr>
          <p:cNvSpPr>
            <a:spLocks noGrp="1"/>
          </p:cNvSpPr>
          <p:nvPr>
            <p:ph sz="quarter" idx="13"/>
          </p:nvPr>
        </p:nvSpPr>
        <p:spPr>
          <a:xfrm>
            <a:off x="3253075" y="2728805"/>
            <a:ext cx="5625381" cy="3091108"/>
          </a:xfrm>
          <a:prstGeom prst="rect">
            <a:avLst/>
          </a:prstGeom>
        </p:spPr>
        <p:txBody>
          <a:bodyPr lIns="0" tIns="0" rIns="0" bIns="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Tree>
    <p:extLst>
      <p:ext uri="{BB962C8B-B14F-4D97-AF65-F5344CB8AC3E}">
        <p14:creationId xmlns:p14="http://schemas.microsoft.com/office/powerpoint/2010/main" val="281732434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ekst">
    <p:spTree>
      <p:nvGrpSpPr>
        <p:cNvPr id="1" name=""/>
        <p:cNvGrpSpPr/>
        <p:nvPr/>
      </p:nvGrpSpPr>
      <p:grpSpPr>
        <a:xfrm>
          <a:off x="0" y="0"/>
          <a:ext cx="0" cy="0"/>
          <a:chOff x="0" y="0"/>
          <a:chExt cx="0" cy="0"/>
        </a:xfrm>
      </p:grpSpPr>
      <p:sp>
        <p:nvSpPr>
          <p:cNvPr id="2" name="Title 1"/>
          <p:cNvSpPr>
            <a:spLocks noGrp="1"/>
          </p:cNvSpPr>
          <p:nvPr>
            <p:ph type="title"/>
          </p:nvPr>
        </p:nvSpPr>
        <p:spPr>
          <a:xfrm>
            <a:off x="834024" y="1318339"/>
            <a:ext cx="3576318" cy="4330947"/>
          </a:xfrm>
        </p:spPr>
        <p:txBody>
          <a:bodyPr lIns="0" tIns="0" rIns="0" bIns="0" anchor="t"/>
          <a:lstStyle>
            <a:lvl1pPr algn="l">
              <a:lnSpc>
                <a:spcPct val="95000"/>
              </a:lnSpc>
              <a:defRPr sz="3251"/>
            </a:lvl1pPr>
          </a:lstStyle>
          <a:p>
            <a:r>
              <a:rPr lang="nb-NO"/>
              <a:t>Klikk for å redigere tittelstil</a:t>
            </a:r>
            <a:endParaRPr lang="en-US"/>
          </a:p>
        </p:txBody>
      </p:sp>
      <p:sp>
        <p:nvSpPr>
          <p:cNvPr id="9" name="Content Placeholder 8">
            <a:extLst>
              <a:ext uri="{FF2B5EF4-FFF2-40B4-BE49-F238E27FC236}">
                <a16:creationId xmlns:a16="http://schemas.microsoft.com/office/drawing/2014/main" id="{FA4C5D1D-E213-4E5B-89E5-F30E3EBFCB39}"/>
              </a:ext>
            </a:extLst>
          </p:cNvPr>
          <p:cNvSpPr>
            <a:spLocks noGrp="1"/>
          </p:cNvSpPr>
          <p:nvPr>
            <p:ph sz="quarter" idx="13"/>
          </p:nvPr>
        </p:nvSpPr>
        <p:spPr>
          <a:xfrm>
            <a:off x="4874225" y="1318340"/>
            <a:ext cx="6483751" cy="4330947"/>
          </a:xfrm>
          <a:prstGeom prst="rect">
            <a:avLst/>
          </a:prstGeom>
        </p:spPr>
        <p:txBody>
          <a:bodyPr lIns="0" tIns="0" rIns="0" bIns="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Tree>
    <p:extLst>
      <p:ext uri="{BB962C8B-B14F-4D97-AF65-F5344CB8AC3E}">
        <p14:creationId xmlns:p14="http://schemas.microsoft.com/office/powerpoint/2010/main" val="411850302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Skilleark Magenta">
    <p:bg>
      <p:bgPr>
        <a:solidFill>
          <a:schemeClr val="accent1"/>
        </a:solidFill>
        <a:effectLst/>
      </p:bgPr>
    </p:bg>
    <p:spTree>
      <p:nvGrpSpPr>
        <p:cNvPr id="1" name=""/>
        <p:cNvGrpSpPr/>
        <p:nvPr/>
      </p:nvGrpSpPr>
      <p:grpSpPr>
        <a:xfrm>
          <a:off x="0" y="0"/>
          <a:ext cx="0" cy="0"/>
          <a:chOff x="0" y="0"/>
          <a:chExt cx="0" cy="0"/>
        </a:xfrm>
      </p:grpSpPr>
      <p:pic>
        <p:nvPicPr>
          <p:cNvPr id="5" name="Picture 4" descr="A picture containing text&#10;&#10;Description automatically generated">
            <a:extLst>
              <a:ext uri="{FF2B5EF4-FFF2-40B4-BE49-F238E27FC236}">
                <a16:creationId xmlns:a16="http://schemas.microsoft.com/office/drawing/2014/main" id="{C21B1D73-A264-4DF4-AEE5-F8FE30E62BD2}"/>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p:cNvSpPr>
            <a:spLocks noGrp="1"/>
          </p:cNvSpPr>
          <p:nvPr>
            <p:ph type="title"/>
          </p:nvPr>
        </p:nvSpPr>
        <p:spPr>
          <a:xfrm>
            <a:off x="6434723" y="2017147"/>
            <a:ext cx="4665560" cy="2852737"/>
          </a:xfrm>
        </p:spPr>
        <p:txBody>
          <a:bodyPr anchor="ctr"/>
          <a:lstStyle>
            <a:lvl1pPr algn="l">
              <a:lnSpc>
                <a:spcPct val="95000"/>
              </a:lnSpc>
              <a:defRPr sz="3251">
                <a:solidFill>
                  <a:schemeClr val="bg1"/>
                </a:solidFill>
              </a:defRPr>
            </a:lvl1pPr>
          </a:lstStyle>
          <a:p>
            <a:r>
              <a:rPr lang="nb-NO"/>
              <a:t>Klikk for å redigere tittelstil</a:t>
            </a:r>
            <a:endParaRPr lang="en-US"/>
          </a:p>
        </p:txBody>
      </p:sp>
      <p:sp>
        <p:nvSpPr>
          <p:cNvPr id="3" name="Text Placeholder 2"/>
          <p:cNvSpPr>
            <a:spLocks noGrp="1"/>
          </p:cNvSpPr>
          <p:nvPr>
            <p:ph type="body" idx="1" hasCustomPrompt="1"/>
          </p:nvPr>
        </p:nvSpPr>
        <p:spPr>
          <a:xfrm>
            <a:off x="781766" y="2239906"/>
            <a:ext cx="2047718" cy="2119524"/>
          </a:xfrm>
        </p:spPr>
        <p:txBody>
          <a:bodyPr anchor="ctr"/>
          <a:lstStyle>
            <a:lvl1pPr marL="0" indent="0" algn="ctr">
              <a:buNone/>
              <a:defRPr sz="9802">
                <a:solidFill>
                  <a:schemeClr val="bg1"/>
                </a:solidFill>
                <a:latin typeface="+mj-lt"/>
              </a:defRPr>
            </a:lvl1pPr>
            <a:lvl2pPr marL="457223" indent="0">
              <a:buNone/>
              <a:defRPr sz="2000">
                <a:solidFill>
                  <a:schemeClr val="tx1">
                    <a:tint val="75000"/>
                  </a:schemeClr>
                </a:solidFill>
              </a:defRPr>
            </a:lvl2pPr>
            <a:lvl3pPr marL="914446" indent="0">
              <a:buNone/>
              <a:defRPr sz="1800">
                <a:solidFill>
                  <a:schemeClr val="tx1">
                    <a:tint val="75000"/>
                  </a:schemeClr>
                </a:solidFill>
              </a:defRPr>
            </a:lvl3pPr>
            <a:lvl4pPr marL="1371669" indent="0">
              <a:buNone/>
              <a:defRPr sz="1600">
                <a:solidFill>
                  <a:schemeClr val="tx1">
                    <a:tint val="75000"/>
                  </a:schemeClr>
                </a:solidFill>
              </a:defRPr>
            </a:lvl4pPr>
            <a:lvl5pPr marL="1828891" indent="0">
              <a:buNone/>
              <a:defRPr sz="1600">
                <a:solidFill>
                  <a:schemeClr val="tx1">
                    <a:tint val="75000"/>
                  </a:schemeClr>
                </a:solidFill>
              </a:defRPr>
            </a:lvl5pPr>
            <a:lvl6pPr marL="2286114" indent="0">
              <a:buNone/>
              <a:defRPr sz="1600">
                <a:solidFill>
                  <a:schemeClr val="tx1">
                    <a:tint val="75000"/>
                  </a:schemeClr>
                </a:solidFill>
              </a:defRPr>
            </a:lvl6pPr>
            <a:lvl7pPr marL="2743337" indent="0">
              <a:buNone/>
              <a:defRPr sz="1600">
                <a:solidFill>
                  <a:schemeClr val="tx1">
                    <a:tint val="75000"/>
                  </a:schemeClr>
                </a:solidFill>
              </a:defRPr>
            </a:lvl7pPr>
            <a:lvl8pPr marL="3200560" indent="0">
              <a:buNone/>
              <a:defRPr sz="1600">
                <a:solidFill>
                  <a:schemeClr val="tx1">
                    <a:tint val="75000"/>
                  </a:schemeClr>
                </a:solidFill>
              </a:defRPr>
            </a:lvl8pPr>
            <a:lvl9pPr marL="3657783" indent="0">
              <a:buNone/>
              <a:defRPr sz="1600">
                <a:solidFill>
                  <a:schemeClr val="tx1">
                    <a:tint val="75000"/>
                  </a:schemeClr>
                </a:solidFill>
              </a:defRPr>
            </a:lvl9pPr>
          </a:lstStyle>
          <a:p>
            <a:pPr lvl="0"/>
            <a:r>
              <a:rPr lang="en-US"/>
              <a:t>00</a:t>
            </a:r>
          </a:p>
        </p:txBody>
      </p:sp>
    </p:spTree>
    <p:extLst>
      <p:ext uri="{BB962C8B-B14F-4D97-AF65-F5344CB8AC3E}">
        <p14:creationId xmlns:p14="http://schemas.microsoft.com/office/powerpoint/2010/main" val="3458848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Forside Magenta ">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C99E0B6-AF8F-49CD-8556-3FB8C9E3F0B2}"/>
              </a:ext>
            </a:extLst>
          </p:cNvPr>
          <p:cNvSpPr/>
          <p:nvPr userDrawn="1"/>
        </p:nvSpPr>
        <p:spPr>
          <a:xfrm>
            <a:off x="0" y="0"/>
            <a:ext cx="477032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50"/>
          </a:p>
        </p:txBody>
      </p:sp>
      <p:sp>
        <p:nvSpPr>
          <p:cNvPr id="2" name="Title 1"/>
          <p:cNvSpPr>
            <a:spLocks noGrp="1"/>
          </p:cNvSpPr>
          <p:nvPr>
            <p:ph type="ctrTitle"/>
          </p:nvPr>
        </p:nvSpPr>
        <p:spPr>
          <a:xfrm>
            <a:off x="5379813" y="3718786"/>
            <a:ext cx="6088750" cy="1807556"/>
          </a:xfrm>
        </p:spPr>
        <p:txBody>
          <a:bodyPr anchor="b">
            <a:normAutofit/>
          </a:bodyPr>
          <a:lstStyle>
            <a:lvl1pPr algn="l">
              <a:lnSpc>
                <a:spcPct val="93000"/>
              </a:lnSpc>
              <a:defRPr sz="4501">
                <a:solidFill>
                  <a:schemeClr val="accent4"/>
                </a:solidFill>
              </a:defRPr>
            </a:lvl1pPr>
          </a:lstStyle>
          <a:p>
            <a:r>
              <a:rPr lang="nb-NO"/>
              <a:t>Klikk for å redigere tittelstil</a:t>
            </a:r>
            <a:endParaRPr lang="en-US"/>
          </a:p>
        </p:txBody>
      </p:sp>
      <p:sp>
        <p:nvSpPr>
          <p:cNvPr id="3" name="Subtitle 2"/>
          <p:cNvSpPr>
            <a:spLocks noGrp="1"/>
          </p:cNvSpPr>
          <p:nvPr>
            <p:ph type="subTitle" idx="1"/>
          </p:nvPr>
        </p:nvSpPr>
        <p:spPr>
          <a:xfrm>
            <a:off x="5379813" y="5711531"/>
            <a:ext cx="6088751" cy="924816"/>
          </a:xfrm>
        </p:spPr>
        <p:txBody>
          <a:bodyPr/>
          <a:lstStyle>
            <a:lvl1pPr marL="0" indent="0" algn="l">
              <a:buNone/>
              <a:defRPr sz="1400">
                <a:solidFill>
                  <a:schemeClr val="accent4"/>
                </a:solidFill>
                <a:latin typeface="Poppins Medium" panose="00000600000000000000" pitchFamily="2" charset="0"/>
                <a:cs typeface="Poppins Medium" panose="00000600000000000000" pitchFamily="2" charset="0"/>
              </a:defRPr>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nb-NO"/>
              <a:t>Klikk for å redigere undertittelstil i malen</a:t>
            </a:r>
            <a:endParaRPr lang="en-US"/>
          </a:p>
        </p:txBody>
      </p:sp>
      <p:sp>
        <p:nvSpPr>
          <p:cNvPr id="11" name="Picture Placeholder 10">
            <a:extLst>
              <a:ext uri="{FF2B5EF4-FFF2-40B4-BE49-F238E27FC236}">
                <a16:creationId xmlns:a16="http://schemas.microsoft.com/office/drawing/2014/main" id="{B2EB1E42-5BFA-4754-9DE3-D7F6F4C1E201}"/>
              </a:ext>
            </a:extLst>
          </p:cNvPr>
          <p:cNvSpPr>
            <a:spLocks noGrp="1"/>
          </p:cNvSpPr>
          <p:nvPr>
            <p:ph type="pic" sz="quarter" idx="10"/>
          </p:nvPr>
        </p:nvSpPr>
        <p:spPr>
          <a:xfrm>
            <a:off x="4770329" y="0"/>
            <a:ext cx="7421671" cy="3429001"/>
          </a:xfrm>
          <a:blipFill dpi="0" rotWithShape="1">
            <a:blip r:embed="rId2">
              <a:extLst>
                <a:ext uri="{28A0092B-C50C-407E-A947-70E740481C1C}">
                  <a14:useLocalDpi xmlns:a14="http://schemas.microsoft.com/office/drawing/2010/main" val="0"/>
                </a:ext>
              </a:extLst>
            </a:blip>
            <a:srcRect/>
            <a:stretch>
              <a:fillRect/>
            </a:stretch>
          </a:blipFill>
        </p:spPr>
        <p:txBody>
          <a:bodyPr/>
          <a:lstStyle>
            <a:lvl1pPr marL="0" indent="0">
              <a:buNone/>
              <a:defRPr/>
            </a:lvl1pPr>
          </a:lstStyle>
          <a:p>
            <a:r>
              <a:rPr lang="nb-NO"/>
              <a:t>Klikk på ikonet for å legge til et bilde</a:t>
            </a:r>
            <a:endParaRPr lang="en-US"/>
          </a:p>
        </p:txBody>
      </p:sp>
      <p:pic>
        <p:nvPicPr>
          <p:cNvPr id="12" name="Logo_Nynorsk" hidden="1">
            <a:extLst>
              <a:ext uri="{FF2B5EF4-FFF2-40B4-BE49-F238E27FC236}">
                <a16:creationId xmlns:a16="http://schemas.microsoft.com/office/drawing/2014/main" id="{DE89401B-606B-47BD-8979-2C0DCB163AB8}"/>
              </a:ext>
            </a:extLst>
          </p:cNvPr>
          <p:cNvPicPr>
            <a:picLocks noChangeAspect="1"/>
          </p:cNvPicPr>
          <p:nvPr userDrawn="1"/>
        </p:nvPicPr>
        <p:blipFill>
          <a:blip r:embed="rId3"/>
          <a:stretch>
            <a:fillRect/>
          </a:stretch>
        </p:blipFill>
        <p:spPr>
          <a:xfrm>
            <a:off x="828104" y="5526691"/>
            <a:ext cx="2920333" cy="640800"/>
          </a:xfrm>
          <a:prstGeom prst="rect">
            <a:avLst/>
          </a:prstGeom>
        </p:spPr>
      </p:pic>
      <p:pic>
        <p:nvPicPr>
          <p:cNvPr id="13" name="Logo_Bokmal">
            <a:extLst>
              <a:ext uri="{FF2B5EF4-FFF2-40B4-BE49-F238E27FC236}">
                <a16:creationId xmlns:a16="http://schemas.microsoft.com/office/drawing/2014/main" id="{0B56F6B5-EAEF-41E8-AD98-716021E8377B}"/>
              </a:ext>
            </a:extLst>
          </p:cNvPr>
          <p:cNvPicPr>
            <a:picLocks noChangeAspect="1"/>
          </p:cNvPicPr>
          <p:nvPr userDrawn="1"/>
        </p:nvPicPr>
        <p:blipFill>
          <a:blip r:embed="rId4"/>
          <a:stretch>
            <a:fillRect/>
          </a:stretch>
        </p:blipFill>
        <p:spPr>
          <a:xfrm>
            <a:off x="828104" y="5526691"/>
            <a:ext cx="2885640" cy="640800"/>
          </a:xfrm>
          <a:prstGeom prst="rect">
            <a:avLst/>
          </a:prstGeom>
        </p:spPr>
      </p:pic>
      <p:pic>
        <p:nvPicPr>
          <p:cNvPr id="14" name="Logo_Engelsk" descr="Et bilde som inneholder tekst&#10;&#10;Automatisk generert beskrivelse" hidden="1">
            <a:extLst>
              <a:ext uri="{FF2B5EF4-FFF2-40B4-BE49-F238E27FC236}">
                <a16:creationId xmlns:a16="http://schemas.microsoft.com/office/drawing/2014/main" id="{9C5AFD6B-3C07-4164-ACCE-CEA90EDBC70C}"/>
              </a:ext>
            </a:extLst>
          </p:cNvPr>
          <p:cNvPicPr>
            <a:picLocks noChangeAspect="1"/>
          </p:cNvPicPr>
          <p:nvPr userDrawn="1"/>
        </p:nvPicPr>
        <p:blipFill>
          <a:blip r:embed="rId5"/>
          <a:stretch>
            <a:fillRect/>
          </a:stretch>
        </p:blipFill>
        <p:spPr>
          <a:xfrm>
            <a:off x="828104" y="5526691"/>
            <a:ext cx="3523384" cy="640800"/>
          </a:xfrm>
          <a:prstGeom prst="rect">
            <a:avLst/>
          </a:prstGeom>
        </p:spPr>
      </p:pic>
    </p:spTree>
    <p:extLst>
      <p:ext uri="{BB962C8B-B14F-4D97-AF65-F5344CB8AC3E}">
        <p14:creationId xmlns:p14="http://schemas.microsoft.com/office/powerpoint/2010/main" val="34913396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Høyejustert bilde">
    <p:spTree>
      <p:nvGrpSpPr>
        <p:cNvPr id="1" name=""/>
        <p:cNvGrpSpPr/>
        <p:nvPr/>
      </p:nvGrpSpPr>
      <p:grpSpPr>
        <a:xfrm>
          <a:off x="0" y="0"/>
          <a:ext cx="0" cy="0"/>
          <a:chOff x="0" y="0"/>
          <a:chExt cx="0" cy="0"/>
        </a:xfrm>
      </p:grpSpPr>
      <p:sp>
        <p:nvSpPr>
          <p:cNvPr id="2" name="Title 1"/>
          <p:cNvSpPr>
            <a:spLocks noGrp="1"/>
          </p:cNvSpPr>
          <p:nvPr>
            <p:ph type="title"/>
          </p:nvPr>
        </p:nvSpPr>
        <p:spPr>
          <a:xfrm>
            <a:off x="838201" y="1408834"/>
            <a:ext cx="4752166" cy="1668364"/>
          </a:xfrm>
        </p:spPr>
        <p:txBody>
          <a:bodyPr anchor="b"/>
          <a:lstStyle>
            <a:lvl1pPr>
              <a:lnSpc>
                <a:spcPct val="95000"/>
              </a:lnSpc>
              <a:defRPr sz="3251"/>
            </a:lvl1pPr>
          </a:lstStyle>
          <a:p>
            <a:r>
              <a:rPr lang="nb-NO"/>
              <a:t>Klikk for å redigere tittelstil</a:t>
            </a:r>
            <a:endParaRPr lang="en-US"/>
          </a:p>
        </p:txBody>
      </p:sp>
      <p:sp>
        <p:nvSpPr>
          <p:cNvPr id="3" name="Content Placeholder 2"/>
          <p:cNvSpPr>
            <a:spLocks noGrp="1"/>
          </p:cNvSpPr>
          <p:nvPr>
            <p:ph sz="half" idx="1"/>
          </p:nvPr>
        </p:nvSpPr>
        <p:spPr>
          <a:xfrm>
            <a:off x="838201" y="3407226"/>
            <a:ext cx="4752166" cy="247899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11" name="Picture Placeholder 10">
            <a:extLst>
              <a:ext uri="{FF2B5EF4-FFF2-40B4-BE49-F238E27FC236}">
                <a16:creationId xmlns:a16="http://schemas.microsoft.com/office/drawing/2014/main" id="{F17A9E13-F7E7-4613-A0AF-07033F656B6C}"/>
              </a:ext>
            </a:extLst>
          </p:cNvPr>
          <p:cNvSpPr>
            <a:spLocks noGrp="1"/>
          </p:cNvSpPr>
          <p:nvPr>
            <p:ph type="pic" sz="quarter" idx="10"/>
          </p:nvPr>
        </p:nvSpPr>
        <p:spPr>
          <a:xfrm>
            <a:off x="6723145" y="184171"/>
            <a:ext cx="5279918" cy="6484100"/>
          </a:xfrm>
          <a:prstGeom prst="roundRect">
            <a:avLst>
              <a:gd name="adj" fmla="val 1451"/>
            </a:avLst>
          </a:prstGeom>
          <a:blipFill dpi="0" rotWithShape="1">
            <a:blip r:embed="rId2">
              <a:extLst>
                <a:ext uri="{28A0092B-C50C-407E-A947-70E740481C1C}">
                  <a14:useLocalDpi xmlns:a14="http://schemas.microsoft.com/office/drawing/2010/main" val="0"/>
                </a:ext>
              </a:extLst>
            </a:blip>
            <a:srcRect/>
            <a:stretch>
              <a:fillRect/>
            </a:stretch>
          </a:blipFill>
        </p:spPr>
        <p:txBody>
          <a:bodyPr/>
          <a:lstStyle/>
          <a:p>
            <a:r>
              <a:rPr lang="nb-NO"/>
              <a:t>Klikk på ikonet for å legge til et bilde</a:t>
            </a:r>
            <a:endParaRPr lang="en-US"/>
          </a:p>
        </p:txBody>
      </p:sp>
    </p:spTree>
    <p:extLst>
      <p:ext uri="{BB962C8B-B14F-4D97-AF65-F5344CB8AC3E}">
        <p14:creationId xmlns:p14="http://schemas.microsoft.com/office/powerpoint/2010/main" val="268473007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Venstrejustert bilde">
    <p:spTree>
      <p:nvGrpSpPr>
        <p:cNvPr id="1" name=""/>
        <p:cNvGrpSpPr/>
        <p:nvPr/>
      </p:nvGrpSpPr>
      <p:grpSpPr>
        <a:xfrm>
          <a:off x="0" y="0"/>
          <a:ext cx="0" cy="0"/>
          <a:chOff x="0" y="0"/>
          <a:chExt cx="0" cy="0"/>
        </a:xfrm>
      </p:grpSpPr>
      <p:sp>
        <p:nvSpPr>
          <p:cNvPr id="2" name="Title 1"/>
          <p:cNvSpPr>
            <a:spLocks noGrp="1"/>
          </p:cNvSpPr>
          <p:nvPr>
            <p:ph type="title"/>
          </p:nvPr>
        </p:nvSpPr>
        <p:spPr>
          <a:xfrm>
            <a:off x="6152302" y="1087518"/>
            <a:ext cx="5612863" cy="1668364"/>
          </a:xfrm>
        </p:spPr>
        <p:txBody>
          <a:bodyPr anchor="b"/>
          <a:lstStyle>
            <a:lvl1pPr>
              <a:lnSpc>
                <a:spcPct val="95000"/>
              </a:lnSpc>
              <a:defRPr sz="3251"/>
            </a:lvl1pPr>
          </a:lstStyle>
          <a:p>
            <a:r>
              <a:rPr lang="nb-NO"/>
              <a:t>Klikk for å redigere tittelstil</a:t>
            </a:r>
            <a:endParaRPr lang="en-US"/>
          </a:p>
        </p:txBody>
      </p:sp>
      <p:sp>
        <p:nvSpPr>
          <p:cNvPr id="3" name="Content Placeholder 2"/>
          <p:cNvSpPr>
            <a:spLocks noGrp="1"/>
          </p:cNvSpPr>
          <p:nvPr>
            <p:ph sz="half" idx="1"/>
          </p:nvPr>
        </p:nvSpPr>
        <p:spPr>
          <a:xfrm>
            <a:off x="6152302" y="3085910"/>
            <a:ext cx="5612862" cy="247899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11" name="Picture Placeholder 10">
            <a:extLst>
              <a:ext uri="{FF2B5EF4-FFF2-40B4-BE49-F238E27FC236}">
                <a16:creationId xmlns:a16="http://schemas.microsoft.com/office/drawing/2014/main" id="{F17A9E13-F7E7-4613-A0AF-07033F656B6C}"/>
              </a:ext>
            </a:extLst>
          </p:cNvPr>
          <p:cNvSpPr>
            <a:spLocks noGrp="1"/>
          </p:cNvSpPr>
          <p:nvPr>
            <p:ph type="pic" sz="quarter" idx="10"/>
          </p:nvPr>
        </p:nvSpPr>
        <p:spPr>
          <a:xfrm>
            <a:off x="197919" y="184172"/>
            <a:ext cx="5276837" cy="5994922"/>
          </a:xfrm>
          <a:prstGeom prst="roundRect">
            <a:avLst>
              <a:gd name="adj" fmla="val 1451"/>
            </a:avLst>
          </a:prstGeom>
          <a:blipFill dpi="0" rotWithShape="1">
            <a:blip r:embed="rId2">
              <a:extLst>
                <a:ext uri="{28A0092B-C50C-407E-A947-70E740481C1C}">
                  <a14:useLocalDpi xmlns:a14="http://schemas.microsoft.com/office/drawing/2010/main" val="0"/>
                </a:ext>
              </a:extLst>
            </a:blip>
            <a:srcRect/>
            <a:stretch>
              <a:fillRect/>
            </a:stretch>
          </a:blipFill>
        </p:spPr>
        <p:txBody>
          <a:bodyPr/>
          <a:lstStyle/>
          <a:p>
            <a:r>
              <a:rPr lang="nb-NO"/>
              <a:t>Klikk på ikonet for å legge til et bilde</a:t>
            </a:r>
            <a:endParaRPr lang="en-US"/>
          </a:p>
        </p:txBody>
      </p:sp>
    </p:spTree>
    <p:extLst>
      <p:ext uri="{BB962C8B-B14F-4D97-AF65-F5344CB8AC3E}">
        <p14:creationId xmlns:p14="http://schemas.microsoft.com/office/powerpoint/2010/main" val="25665164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ekst og tre bilder">
    <p:spTree>
      <p:nvGrpSpPr>
        <p:cNvPr id="1" name=""/>
        <p:cNvGrpSpPr/>
        <p:nvPr/>
      </p:nvGrpSpPr>
      <p:grpSpPr>
        <a:xfrm>
          <a:off x="0" y="0"/>
          <a:ext cx="0" cy="0"/>
          <a:chOff x="0" y="0"/>
          <a:chExt cx="0" cy="0"/>
        </a:xfrm>
      </p:grpSpPr>
      <p:sp>
        <p:nvSpPr>
          <p:cNvPr id="2" name="Title 1"/>
          <p:cNvSpPr>
            <a:spLocks noGrp="1"/>
          </p:cNvSpPr>
          <p:nvPr>
            <p:ph type="title"/>
          </p:nvPr>
        </p:nvSpPr>
        <p:spPr>
          <a:xfrm>
            <a:off x="838201" y="1408834"/>
            <a:ext cx="4752166" cy="1668364"/>
          </a:xfrm>
        </p:spPr>
        <p:txBody>
          <a:bodyPr anchor="b"/>
          <a:lstStyle>
            <a:lvl1pPr>
              <a:lnSpc>
                <a:spcPct val="95000"/>
              </a:lnSpc>
              <a:defRPr sz="3251"/>
            </a:lvl1pPr>
          </a:lstStyle>
          <a:p>
            <a:r>
              <a:rPr lang="nb-NO"/>
              <a:t>Klikk for å redigere tittelstil</a:t>
            </a:r>
            <a:endParaRPr lang="en-US"/>
          </a:p>
        </p:txBody>
      </p:sp>
      <p:sp>
        <p:nvSpPr>
          <p:cNvPr id="3" name="Content Placeholder 2"/>
          <p:cNvSpPr>
            <a:spLocks noGrp="1"/>
          </p:cNvSpPr>
          <p:nvPr>
            <p:ph sz="half" idx="1"/>
          </p:nvPr>
        </p:nvSpPr>
        <p:spPr>
          <a:xfrm>
            <a:off x="838201" y="3356998"/>
            <a:ext cx="4752166" cy="2529226"/>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11" name="Picture Placeholder 10">
            <a:extLst>
              <a:ext uri="{FF2B5EF4-FFF2-40B4-BE49-F238E27FC236}">
                <a16:creationId xmlns:a16="http://schemas.microsoft.com/office/drawing/2014/main" id="{F17A9E13-F7E7-4613-A0AF-07033F656B6C}"/>
              </a:ext>
            </a:extLst>
          </p:cNvPr>
          <p:cNvSpPr>
            <a:spLocks noGrp="1"/>
          </p:cNvSpPr>
          <p:nvPr>
            <p:ph type="pic" sz="quarter" idx="10"/>
          </p:nvPr>
        </p:nvSpPr>
        <p:spPr>
          <a:xfrm>
            <a:off x="6715999" y="185759"/>
            <a:ext cx="2577492" cy="2582475"/>
          </a:xfrm>
          <a:prstGeom prst="roundRect">
            <a:avLst>
              <a:gd name="adj" fmla="val 3114"/>
            </a:avLst>
          </a:prstGeom>
          <a:solidFill>
            <a:schemeClr val="accent5"/>
          </a:solidFill>
        </p:spPr>
        <p:txBody>
          <a:bodyPr/>
          <a:lstStyle/>
          <a:p>
            <a:r>
              <a:rPr lang="nb-NO"/>
              <a:t>Klikk på ikonet for å legge til et bilde</a:t>
            </a:r>
            <a:endParaRPr lang="en-US"/>
          </a:p>
        </p:txBody>
      </p:sp>
      <p:sp>
        <p:nvSpPr>
          <p:cNvPr id="7" name="Picture Placeholder 10">
            <a:extLst>
              <a:ext uri="{FF2B5EF4-FFF2-40B4-BE49-F238E27FC236}">
                <a16:creationId xmlns:a16="http://schemas.microsoft.com/office/drawing/2014/main" id="{A1A5E924-DB52-4919-9B8D-29211FEAE233}"/>
              </a:ext>
            </a:extLst>
          </p:cNvPr>
          <p:cNvSpPr>
            <a:spLocks noGrp="1"/>
          </p:cNvSpPr>
          <p:nvPr>
            <p:ph type="pic" sz="quarter" idx="11"/>
          </p:nvPr>
        </p:nvSpPr>
        <p:spPr>
          <a:xfrm>
            <a:off x="9425421" y="185759"/>
            <a:ext cx="2577492" cy="2582475"/>
          </a:xfrm>
          <a:prstGeom prst="roundRect">
            <a:avLst>
              <a:gd name="adj" fmla="val 3114"/>
            </a:avLst>
          </a:prstGeom>
          <a:blipFill dpi="0" rotWithShape="1">
            <a:blip r:embed="rId2">
              <a:extLst>
                <a:ext uri="{28A0092B-C50C-407E-A947-70E740481C1C}">
                  <a14:useLocalDpi xmlns:a14="http://schemas.microsoft.com/office/drawing/2010/main" val="0"/>
                </a:ext>
              </a:extLst>
            </a:blip>
            <a:srcRect/>
            <a:stretch>
              <a:fillRect/>
            </a:stretch>
          </a:blipFill>
        </p:spPr>
        <p:txBody>
          <a:bodyPr/>
          <a:lstStyle/>
          <a:p>
            <a:r>
              <a:rPr lang="nb-NO"/>
              <a:t>Klikk på ikonet for å legge til et bilde</a:t>
            </a:r>
            <a:endParaRPr lang="en-US"/>
          </a:p>
        </p:txBody>
      </p:sp>
      <p:sp>
        <p:nvSpPr>
          <p:cNvPr id="8" name="Picture Placeholder 10">
            <a:extLst>
              <a:ext uri="{FF2B5EF4-FFF2-40B4-BE49-F238E27FC236}">
                <a16:creationId xmlns:a16="http://schemas.microsoft.com/office/drawing/2014/main" id="{C72CF113-B192-4EB9-874A-3F1DDCAFB5E0}"/>
              </a:ext>
            </a:extLst>
          </p:cNvPr>
          <p:cNvSpPr>
            <a:spLocks noGrp="1"/>
          </p:cNvSpPr>
          <p:nvPr>
            <p:ph type="pic" sz="quarter" idx="12"/>
          </p:nvPr>
        </p:nvSpPr>
        <p:spPr>
          <a:xfrm>
            <a:off x="6719175" y="2886409"/>
            <a:ext cx="5283888" cy="3781863"/>
          </a:xfrm>
          <a:prstGeom prst="roundRect">
            <a:avLst>
              <a:gd name="adj" fmla="val 1954"/>
            </a:avLst>
          </a:prstGeom>
          <a:blipFill dpi="0" rotWithShape="1">
            <a:blip r:embed="rId3">
              <a:extLst>
                <a:ext uri="{28A0092B-C50C-407E-A947-70E740481C1C}">
                  <a14:useLocalDpi xmlns:a14="http://schemas.microsoft.com/office/drawing/2010/main" val="0"/>
                </a:ext>
              </a:extLst>
            </a:blip>
            <a:srcRect/>
            <a:stretch>
              <a:fillRect/>
            </a:stretch>
          </a:blipFill>
        </p:spPr>
        <p:txBody>
          <a:bodyPr/>
          <a:lstStyle/>
          <a:p>
            <a:r>
              <a:rPr lang="nb-NO"/>
              <a:t>Klikk på ikonet for å legge til et bilde</a:t>
            </a:r>
            <a:endParaRPr lang="en-US"/>
          </a:p>
        </p:txBody>
      </p:sp>
    </p:spTree>
    <p:extLst>
      <p:ext uri="{BB962C8B-B14F-4D97-AF65-F5344CB8AC3E}">
        <p14:creationId xmlns:p14="http://schemas.microsoft.com/office/powerpoint/2010/main" val="260484240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Tekst og logobilde">
    <p:bg>
      <p:bgPr>
        <a:solidFill>
          <a:schemeClr val="lt1"/>
        </a:solidFill>
        <a:effectLst/>
      </p:bgPr>
    </p:bg>
    <p:spTree>
      <p:nvGrpSpPr>
        <p:cNvPr id="1" name=""/>
        <p:cNvGrpSpPr/>
        <p:nvPr/>
      </p:nvGrpSpPr>
      <p:grpSpPr>
        <a:xfrm>
          <a:off x="0" y="0"/>
          <a:ext cx="0" cy="0"/>
          <a:chOff x="0" y="0"/>
          <a:chExt cx="0" cy="0"/>
        </a:xfrm>
      </p:grpSpPr>
      <p:sp>
        <p:nvSpPr>
          <p:cNvPr id="16" name="Picture Placeholder 15">
            <a:extLst>
              <a:ext uri="{FF2B5EF4-FFF2-40B4-BE49-F238E27FC236}">
                <a16:creationId xmlns:a16="http://schemas.microsoft.com/office/drawing/2014/main" id="{ABBBFB3F-FDE3-4B10-AD54-19A9112C9593}"/>
              </a:ext>
            </a:extLst>
          </p:cNvPr>
          <p:cNvSpPr>
            <a:spLocks noGrp="1"/>
          </p:cNvSpPr>
          <p:nvPr>
            <p:ph type="pic" sz="quarter" idx="10"/>
          </p:nvPr>
        </p:nvSpPr>
        <p:spPr>
          <a:xfrm>
            <a:off x="0" y="0"/>
            <a:ext cx="7691009" cy="6858000"/>
          </a:xfrm>
          <a:custGeom>
            <a:avLst/>
            <a:gdLst>
              <a:gd name="connsiteX0" fmla="*/ 1894280 w 15380016"/>
              <a:gd name="connsiteY0" fmla="*/ 9263574 h 13714413"/>
              <a:gd name="connsiteX1" fmla="*/ 5494408 w 15380016"/>
              <a:gd name="connsiteY1" fmla="*/ 9263574 h 13714413"/>
              <a:gd name="connsiteX2" fmla="*/ 6095060 w 15380016"/>
              <a:gd name="connsiteY2" fmla="*/ 9865481 h 13714413"/>
              <a:gd name="connsiteX3" fmla="*/ 6095060 w 15380016"/>
              <a:gd name="connsiteY3" fmla="*/ 13474405 h 13714413"/>
              <a:gd name="connsiteX4" fmla="*/ 6047684 w 15380016"/>
              <a:gd name="connsiteY4" fmla="*/ 13708406 h 13714413"/>
              <a:gd name="connsiteX5" fmla="*/ 6044420 w 15380016"/>
              <a:gd name="connsiteY5" fmla="*/ 13714413 h 13714413"/>
              <a:gd name="connsiteX6" fmla="*/ 1344560 w 15380016"/>
              <a:gd name="connsiteY6" fmla="*/ 13714413 h 13714413"/>
              <a:gd name="connsiteX7" fmla="*/ 1341008 w 15380016"/>
              <a:gd name="connsiteY7" fmla="*/ 13707876 h 13714413"/>
              <a:gd name="connsiteX8" fmla="*/ 1293632 w 15380016"/>
              <a:gd name="connsiteY8" fmla="*/ 13474405 h 13714413"/>
              <a:gd name="connsiteX9" fmla="*/ 1293632 w 15380016"/>
              <a:gd name="connsiteY9" fmla="*/ 9865481 h 13714413"/>
              <a:gd name="connsiteX10" fmla="*/ 1894280 w 15380016"/>
              <a:gd name="connsiteY10" fmla="*/ 9263574 h 13714413"/>
              <a:gd name="connsiteX11" fmla="*/ 0 w 15380016"/>
              <a:gd name="connsiteY11" fmla="*/ 4450837 h 13714413"/>
              <a:gd name="connsiteX12" fmla="*/ 698008 w 15380016"/>
              <a:gd name="connsiteY12" fmla="*/ 4450837 h 13714413"/>
              <a:gd name="connsiteX13" fmla="*/ 1298656 w 15380016"/>
              <a:gd name="connsiteY13" fmla="*/ 5052743 h 13714413"/>
              <a:gd name="connsiteX14" fmla="*/ 1298656 w 15380016"/>
              <a:gd name="connsiteY14" fmla="*/ 8661668 h 13714413"/>
              <a:gd name="connsiteX15" fmla="*/ 699264 w 15380016"/>
              <a:gd name="connsiteY15" fmla="*/ 9263574 h 13714413"/>
              <a:gd name="connsiteX16" fmla="*/ 0 w 15380016"/>
              <a:gd name="connsiteY16" fmla="*/ 9263574 h 13714413"/>
              <a:gd name="connsiteX17" fmla="*/ 10052844 w 15380016"/>
              <a:gd name="connsiteY17" fmla="*/ 0 h 13714413"/>
              <a:gd name="connsiteX18" fmla="*/ 15379960 w 15380016"/>
              <a:gd name="connsiteY18" fmla="*/ 0 h 13714413"/>
              <a:gd name="connsiteX19" fmla="*/ 15378324 w 15380016"/>
              <a:gd name="connsiteY19" fmla="*/ 3689 h 13714413"/>
              <a:gd name="connsiteX20" fmla="*/ 15312144 w 15380016"/>
              <a:gd name="connsiteY20" fmla="*/ 95498 h 13714413"/>
              <a:gd name="connsiteX21" fmla="*/ 9941480 w 15380016"/>
              <a:gd name="connsiteY21" fmla="*/ 6399807 h 13714413"/>
              <a:gd name="connsiteX22" fmla="*/ 9941480 w 15380016"/>
              <a:gd name="connsiteY22" fmla="*/ 7314605 h 13714413"/>
              <a:gd name="connsiteX23" fmla="*/ 15312144 w 15380016"/>
              <a:gd name="connsiteY23" fmla="*/ 13618913 h 13714413"/>
              <a:gd name="connsiteX24" fmla="*/ 15378376 w 15380016"/>
              <a:gd name="connsiteY24" fmla="*/ 13710723 h 13714413"/>
              <a:gd name="connsiteX25" fmla="*/ 15380016 w 15380016"/>
              <a:gd name="connsiteY25" fmla="*/ 13714413 h 13714413"/>
              <a:gd name="connsiteX26" fmla="*/ 10052848 w 15380016"/>
              <a:gd name="connsiteY26" fmla="*/ 13714413 h 13714413"/>
              <a:gd name="connsiteX27" fmla="*/ 9962840 w 15380016"/>
              <a:gd name="connsiteY27" fmla="*/ 13626452 h 13714413"/>
              <a:gd name="connsiteX28" fmla="*/ 6490884 w 15380016"/>
              <a:gd name="connsiteY28" fmla="*/ 9712177 h 13714413"/>
              <a:gd name="connsiteX29" fmla="*/ 6092544 w 15380016"/>
              <a:gd name="connsiteY29" fmla="*/ 8661668 h 13714413"/>
              <a:gd name="connsiteX30" fmla="*/ 6092544 w 15380016"/>
              <a:gd name="connsiteY30" fmla="*/ 5052743 h 13714413"/>
              <a:gd name="connsiteX31" fmla="*/ 6490884 w 15380016"/>
              <a:gd name="connsiteY31" fmla="*/ 4002235 h 13714413"/>
              <a:gd name="connsiteX32" fmla="*/ 9962840 w 15380016"/>
              <a:gd name="connsiteY32" fmla="*/ 87958 h 13714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380016" h="13714413">
                <a:moveTo>
                  <a:pt x="1894280" y="9263574"/>
                </a:moveTo>
                <a:lnTo>
                  <a:pt x="5494408" y="9263574"/>
                </a:lnTo>
                <a:cubicBezTo>
                  <a:pt x="5824892" y="9263574"/>
                  <a:pt x="6095060" y="9534997"/>
                  <a:pt x="6095060" y="9865481"/>
                </a:cubicBezTo>
                <a:lnTo>
                  <a:pt x="6095060" y="13474405"/>
                </a:lnTo>
                <a:cubicBezTo>
                  <a:pt x="6095060" y="13557340"/>
                  <a:pt x="6078176" y="13636427"/>
                  <a:pt x="6047684" y="13708406"/>
                </a:cubicBezTo>
                <a:lnTo>
                  <a:pt x="6044420" y="13714413"/>
                </a:lnTo>
                <a:lnTo>
                  <a:pt x="1344560" y="13714413"/>
                </a:lnTo>
                <a:lnTo>
                  <a:pt x="1341008" y="13707876"/>
                </a:lnTo>
                <a:cubicBezTo>
                  <a:pt x="1310516" y="13635956"/>
                  <a:pt x="1293632" y="13557026"/>
                  <a:pt x="1293632" y="13474405"/>
                </a:cubicBezTo>
                <a:lnTo>
                  <a:pt x="1293632" y="9865481"/>
                </a:lnTo>
                <a:cubicBezTo>
                  <a:pt x="1293632" y="9533741"/>
                  <a:pt x="1563800" y="9263574"/>
                  <a:pt x="1894280" y="9263574"/>
                </a:cubicBezTo>
                <a:close/>
                <a:moveTo>
                  <a:pt x="0" y="4450837"/>
                </a:moveTo>
                <a:lnTo>
                  <a:pt x="698008" y="4450837"/>
                </a:lnTo>
                <a:cubicBezTo>
                  <a:pt x="1028492" y="4450837"/>
                  <a:pt x="1298656" y="4722260"/>
                  <a:pt x="1298656" y="5052743"/>
                </a:cubicBezTo>
                <a:lnTo>
                  <a:pt x="1298656" y="8661668"/>
                </a:lnTo>
                <a:cubicBezTo>
                  <a:pt x="1298656" y="8993408"/>
                  <a:pt x="1028492" y="9263574"/>
                  <a:pt x="699264" y="9263574"/>
                </a:cubicBezTo>
                <a:lnTo>
                  <a:pt x="0" y="9263574"/>
                </a:lnTo>
                <a:close/>
                <a:moveTo>
                  <a:pt x="10052844" y="0"/>
                </a:moveTo>
                <a:lnTo>
                  <a:pt x="15379960" y="0"/>
                </a:lnTo>
                <a:lnTo>
                  <a:pt x="15378324" y="3689"/>
                </a:lnTo>
                <a:cubicBezTo>
                  <a:pt x="15361012" y="33376"/>
                  <a:pt x="15339004" y="64083"/>
                  <a:pt x="15312144" y="95498"/>
                </a:cubicBezTo>
                <a:lnTo>
                  <a:pt x="9941480" y="6399807"/>
                </a:lnTo>
                <a:cubicBezTo>
                  <a:pt x="9726600" y="6651125"/>
                  <a:pt x="9726600" y="7063287"/>
                  <a:pt x="9941480" y="7314605"/>
                </a:cubicBezTo>
                <a:lnTo>
                  <a:pt x="15312144" y="13618913"/>
                </a:lnTo>
                <a:cubicBezTo>
                  <a:pt x="15339004" y="13650328"/>
                  <a:pt x="15361032" y="13681036"/>
                  <a:pt x="15378376" y="13710723"/>
                </a:cubicBezTo>
                <a:lnTo>
                  <a:pt x="15380016" y="13714413"/>
                </a:lnTo>
                <a:lnTo>
                  <a:pt x="10052848" y="13714413"/>
                </a:lnTo>
                <a:lnTo>
                  <a:pt x="9962840" y="13626452"/>
                </a:lnTo>
                <a:lnTo>
                  <a:pt x="6490884" y="9712177"/>
                </a:lnTo>
                <a:cubicBezTo>
                  <a:pt x="6272240" y="9465885"/>
                  <a:pt x="6092544" y="8992151"/>
                  <a:pt x="6092544" y="8661668"/>
                </a:cubicBezTo>
                <a:lnTo>
                  <a:pt x="6092544" y="5052743"/>
                </a:lnTo>
                <a:cubicBezTo>
                  <a:pt x="6092544" y="4722260"/>
                  <a:pt x="6270984" y="4249783"/>
                  <a:pt x="6490884" y="4002235"/>
                </a:cubicBezTo>
                <a:lnTo>
                  <a:pt x="9962840" y="87958"/>
                </a:lnTo>
                <a:close/>
              </a:path>
            </a:pathLst>
          </a:custGeom>
          <a:blipFill dpi="0" rotWithShape="1">
            <a:blip r:embed="rId2">
              <a:extLst>
                <a:ext uri="{28A0092B-C50C-407E-A947-70E740481C1C}">
                  <a14:useLocalDpi xmlns:a14="http://schemas.microsoft.com/office/drawing/2010/main" val="0"/>
                </a:ext>
              </a:extLst>
            </a:blip>
            <a:srcRect/>
            <a:stretch>
              <a:fillRect/>
            </a:stretch>
          </a:blipFill>
        </p:spPr>
        <p:txBody>
          <a:bodyPr wrap="square">
            <a:noAutofit/>
          </a:bodyPr>
          <a:lstStyle>
            <a:lvl1pPr marL="0" indent="0">
              <a:buNone/>
              <a:defRPr/>
            </a:lvl1pPr>
          </a:lstStyle>
          <a:p>
            <a:r>
              <a:rPr lang="nb-NO"/>
              <a:t>Klikk på ikonet for å legge til et bilde</a:t>
            </a:r>
            <a:endParaRPr lang="en-US"/>
          </a:p>
        </p:txBody>
      </p:sp>
      <p:sp>
        <p:nvSpPr>
          <p:cNvPr id="2" name="Title 1"/>
          <p:cNvSpPr>
            <a:spLocks noGrp="1"/>
          </p:cNvSpPr>
          <p:nvPr>
            <p:ph type="title"/>
          </p:nvPr>
        </p:nvSpPr>
        <p:spPr>
          <a:xfrm>
            <a:off x="7468872" y="963939"/>
            <a:ext cx="4049125" cy="2465061"/>
          </a:xfrm>
        </p:spPr>
        <p:txBody>
          <a:bodyPr anchor="b"/>
          <a:lstStyle>
            <a:lvl1pPr algn="l">
              <a:lnSpc>
                <a:spcPct val="95000"/>
              </a:lnSpc>
              <a:defRPr sz="3251">
                <a:solidFill>
                  <a:schemeClr val="tx1"/>
                </a:solidFill>
              </a:defRPr>
            </a:lvl1pPr>
          </a:lstStyle>
          <a:p>
            <a:r>
              <a:rPr lang="nb-NO"/>
              <a:t>Klikk for å redigere tittelstil</a:t>
            </a:r>
            <a:endParaRPr lang="en-US"/>
          </a:p>
        </p:txBody>
      </p:sp>
      <p:sp>
        <p:nvSpPr>
          <p:cNvPr id="8" name="Content Placeholder 7">
            <a:extLst>
              <a:ext uri="{FF2B5EF4-FFF2-40B4-BE49-F238E27FC236}">
                <a16:creationId xmlns:a16="http://schemas.microsoft.com/office/drawing/2014/main" id="{FB035165-5EF3-45B7-A027-E8EFB411BA10}"/>
              </a:ext>
            </a:extLst>
          </p:cNvPr>
          <p:cNvSpPr>
            <a:spLocks noGrp="1"/>
          </p:cNvSpPr>
          <p:nvPr>
            <p:ph sz="quarter" idx="11"/>
          </p:nvPr>
        </p:nvSpPr>
        <p:spPr>
          <a:xfrm>
            <a:off x="7468573" y="3743758"/>
            <a:ext cx="4049446" cy="1952851"/>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pic>
        <p:nvPicPr>
          <p:cNvPr id="9" name="Logo_Nynorsk" hidden="1">
            <a:extLst>
              <a:ext uri="{FF2B5EF4-FFF2-40B4-BE49-F238E27FC236}">
                <a16:creationId xmlns:a16="http://schemas.microsoft.com/office/drawing/2014/main" id="{F6E08FB2-7589-46A4-8362-08DF78F71001}"/>
              </a:ext>
            </a:extLst>
          </p:cNvPr>
          <p:cNvPicPr>
            <a:picLocks noChangeAspect="1"/>
          </p:cNvPicPr>
          <p:nvPr userDrawn="1"/>
        </p:nvPicPr>
        <p:blipFill>
          <a:blip r:embed="rId3"/>
          <a:stretch>
            <a:fillRect/>
          </a:stretch>
        </p:blipFill>
        <p:spPr>
          <a:xfrm>
            <a:off x="378047" y="378047"/>
            <a:ext cx="2446846" cy="331212"/>
          </a:xfrm>
          <a:prstGeom prst="rect">
            <a:avLst/>
          </a:prstGeom>
        </p:spPr>
      </p:pic>
      <p:pic>
        <p:nvPicPr>
          <p:cNvPr id="11" name="Logo_Bokmal">
            <a:extLst>
              <a:ext uri="{FF2B5EF4-FFF2-40B4-BE49-F238E27FC236}">
                <a16:creationId xmlns:a16="http://schemas.microsoft.com/office/drawing/2014/main" id="{EF67A77F-7F81-4373-BEBF-69EFF64A0352}"/>
              </a:ext>
            </a:extLst>
          </p:cNvPr>
          <p:cNvPicPr>
            <a:picLocks noChangeAspect="1"/>
          </p:cNvPicPr>
          <p:nvPr userDrawn="1"/>
        </p:nvPicPr>
        <p:blipFill>
          <a:blip r:embed="rId4"/>
          <a:stretch>
            <a:fillRect/>
          </a:stretch>
        </p:blipFill>
        <p:spPr>
          <a:xfrm>
            <a:off x="378047" y="378047"/>
            <a:ext cx="2446846" cy="332658"/>
          </a:xfrm>
          <a:prstGeom prst="rect">
            <a:avLst/>
          </a:prstGeom>
        </p:spPr>
      </p:pic>
      <p:pic>
        <p:nvPicPr>
          <p:cNvPr id="12" name="Logo_Engelsk" hidden="1">
            <a:extLst>
              <a:ext uri="{FF2B5EF4-FFF2-40B4-BE49-F238E27FC236}">
                <a16:creationId xmlns:a16="http://schemas.microsoft.com/office/drawing/2014/main" id="{EBF61FD3-F50C-4D36-8772-1CE9B9773A06}"/>
              </a:ext>
            </a:extLst>
          </p:cNvPr>
          <p:cNvPicPr>
            <a:picLocks noChangeAspect="1"/>
          </p:cNvPicPr>
          <p:nvPr userDrawn="1"/>
        </p:nvPicPr>
        <p:blipFill>
          <a:blip r:embed="rId5"/>
          <a:stretch>
            <a:fillRect/>
          </a:stretch>
        </p:blipFill>
        <p:spPr>
          <a:xfrm>
            <a:off x="378047" y="378047"/>
            <a:ext cx="2446846" cy="329717"/>
          </a:xfrm>
          <a:prstGeom prst="rect">
            <a:avLst/>
          </a:prstGeom>
        </p:spPr>
      </p:pic>
    </p:spTree>
    <p:extLst>
      <p:ext uri="{BB962C8B-B14F-4D97-AF65-F5344CB8AC3E}">
        <p14:creationId xmlns:p14="http://schemas.microsoft.com/office/powerpoint/2010/main" val="40452607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Skilleark Oransje">
    <p:bg>
      <p:bgPr>
        <a:solidFill>
          <a:schemeClr val="accent3"/>
        </a:solidFill>
        <a:effectLst/>
      </p:bgPr>
    </p:bg>
    <p:spTree>
      <p:nvGrpSpPr>
        <p:cNvPr id="1" name=""/>
        <p:cNvGrpSpPr/>
        <p:nvPr/>
      </p:nvGrpSpPr>
      <p:grpSpPr>
        <a:xfrm>
          <a:off x="0" y="0"/>
          <a:ext cx="0" cy="0"/>
          <a:chOff x="0" y="0"/>
          <a:chExt cx="0" cy="0"/>
        </a:xfrm>
      </p:grpSpPr>
      <p:pic>
        <p:nvPicPr>
          <p:cNvPr id="5" name="Picture 4" descr="Graphical user interface&#10;&#10;Description automatically generated with medium confidence">
            <a:extLst>
              <a:ext uri="{FF2B5EF4-FFF2-40B4-BE49-F238E27FC236}">
                <a16:creationId xmlns:a16="http://schemas.microsoft.com/office/drawing/2014/main" id="{EB7895AB-85D8-47A8-B827-39BB2BC375CC}"/>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p:cNvSpPr>
            <a:spLocks noGrp="1"/>
          </p:cNvSpPr>
          <p:nvPr>
            <p:ph type="title"/>
          </p:nvPr>
        </p:nvSpPr>
        <p:spPr>
          <a:xfrm>
            <a:off x="6434723" y="2017147"/>
            <a:ext cx="4665560" cy="2852737"/>
          </a:xfrm>
        </p:spPr>
        <p:txBody>
          <a:bodyPr anchor="ctr"/>
          <a:lstStyle>
            <a:lvl1pPr algn="l">
              <a:lnSpc>
                <a:spcPct val="95000"/>
              </a:lnSpc>
              <a:defRPr sz="3251">
                <a:solidFill>
                  <a:schemeClr val="bg1"/>
                </a:solidFill>
              </a:defRPr>
            </a:lvl1pPr>
          </a:lstStyle>
          <a:p>
            <a:r>
              <a:rPr lang="nb-NO"/>
              <a:t>Klikk for å redigere tittelstil</a:t>
            </a:r>
            <a:endParaRPr lang="en-US"/>
          </a:p>
        </p:txBody>
      </p:sp>
      <p:sp>
        <p:nvSpPr>
          <p:cNvPr id="3" name="Text Placeholder 2"/>
          <p:cNvSpPr>
            <a:spLocks noGrp="1"/>
          </p:cNvSpPr>
          <p:nvPr>
            <p:ph type="body" idx="1" hasCustomPrompt="1"/>
          </p:nvPr>
        </p:nvSpPr>
        <p:spPr>
          <a:xfrm>
            <a:off x="781766" y="2239906"/>
            <a:ext cx="2047718" cy="2119524"/>
          </a:xfrm>
        </p:spPr>
        <p:txBody>
          <a:bodyPr anchor="ctr"/>
          <a:lstStyle>
            <a:lvl1pPr marL="0" indent="0" algn="ctr">
              <a:buNone/>
              <a:defRPr sz="9802">
                <a:solidFill>
                  <a:schemeClr val="bg1"/>
                </a:solidFill>
                <a:latin typeface="+mj-lt"/>
              </a:defRPr>
            </a:lvl1pPr>
            <a:lvl2pPr marL="457223" indent="0">
              <a:buNone/>
              <a:defRPr sz="2000">
                <a:solidFill>
                  <a:schemeClr val="tx1">
                    <a:tint val="75000"/>
                  </a:schemeClr>
                </a:solidFill>
              </a:defRPr>
            </a:lvl2pPr>
            <a:lvl3pPr marL="914446" indent="0">
              <a:buNone/>
              <a:defRPr sz="1800">
                <a:solidFill>
                  <a:schemeClr val="tx1">
                    <a:tint val="75000"/>
                  </a:schemeClr>
                </a:solidFill>
              </a:defRPr>
            </a:lvl3pPr>
            <a:lvl4pPr marL="1371669" indent="0">
              <a:buNone/>
              <a:defRPr sz="1600">
                <a:solidFill>
                  <a:schemeClr val="tx1">
                    <a:tint val="75000"/>
                  </a:schemeClr>
                </a:solidFill>
              </a:defRPr>
            </a:lvl4pPr>
            <a:lvl5pPr marL="1828891" indent="0">
              <a:buNone/>
              <a:defRPr sz="1600">
                <a:solidFill>
                  <a:schemeClr val="tx1">
                    <a:tint val="75000"/>
                  </a:schemeClr>
                </a:solidFill>
              </a:defRPr>
            </a:lvl5pPr>
            <a:lvl6pPr marL="2286114" indent="0">
              <a:buNone/>
              <a:defRPr sz="1600">
                <a:solidFill>
                  <a:schemeClr val="tx1">
                    <a:tint val="75000"/>
                  </a:schemeClr>
                </a:solidFill>
              </a:defRPr>
            </a:lvl6pPr>
            <a:lvl7pPr marL="2743337" indent="0">
              <a:buNone/>
              <a:defRPr sz="1600">
                <a:solidFill>
                  <a:schemeClr val="tx1">
                    <a:tint val="75000"/>
                  </a:schemeClr>
                </a:solidFill>
              </a:defRPr>
            </a:lvl7pPr>
            <a:lvl8pPr marL="3200560" indent="0">
              <a:buNone/>
              <a:defRPr sz="1600">
                <a:solidFill>
                  <a:schemeClr val="tx1">
                    <a:tint val="75000"/>
                  </a:schemeClr>
                </a:solidFill>
              </a:defRPr>
            </a:lvl8pPr>
            <a:lvl9pPr marL="3657783" indent="0">
              <a:buNone/>
              <a:defRPr sz="1600">
                <a:solidFill>
                  <a:schemeClr val="tx1">
                    <a:tint val="75000"/>
                  </a:schemeClr>
                </a:solidFill>
              </a:defRPr>
            </a:lvl9pPr>
          </a:lstStyle>
          <a:p>
            <a:pPr lvl="0"/>
            <a:r>
              <a:rPr lang="en-US"/>
              <a:t>00</a:t>
            </a:r>
          </a:p>
        </p:txBody>
      </p:sp>
    </p:spTree>
    <p:extLst>
      <p:ext uri="{BB962C8B-B14F-4D97-AF65-F5344CB8AC3E}">
        <p14:creationId xmlns:p14="http://schemas.microsoft.com/office/powerpoint/2010/main" val="342918540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Grafikk og tekst">
    <p:spTree>
      <p:nvGrpSpPr>
        <p:cNvPr id="1" name=""/>
        <p:cNvGrpSpPr/>
        <p:nvPr/>
      </p:nvGrpSpPr>
      <p:grpSpPr>
        <a:xfrm>
          <a:off x="0" y="0"/>
          <a:ext cx="0" cy="0"/>
          <a:chOff x="0" y="0"/>
          <a:chExt cx="0" cy="0"/>
        </a:xfrm>
      </p:grpSpPr>
      <p:sp>
        <p:nvSpPr>
          <p:cNvPr id="6" name="Content Placeholder 5"/>
          <p:cNvSpPr>
            <a:spLocks noGrp="1"/>
          </p:cNvSpPr>
          <p:nvPr>
            <p:ph sz="quarter" idx="4"/>
          </p:nvPr>
        </p:nvSpPr>
        <p:spPr>
          <a:xfrm>
            <a:off x="5854227" y="1618922"/>
            <a:ext cx="5128722" cy="3422821"/>
          </a:xfrm>
        </p:spPr>
        <p:txBody>
          <a:bodyPr/>
          <a:lstStyle>
            <a:lvl1pPr marL="0" indent="0">
              <a:buNone/>
              <a:defRPr/>
            </a:lvl1pPr>
          </a:lstStyle>
          <a:p>
            <a:pPr lvl="0"/>
            <a:r>
              <a:rPr lang="nb-NO"/>
              <a:t>Klikk for å redigere tekststiler i malen</a:t>
            </a:r>
          </a:p>
        </p:txBody>
      </p:sp>
      <p:sp>
        <p:nvSpPr>
          <p:cNvPr id="13" name="Title 1">
            <a:extLst>
              <a:ext uri="{FF2B5EF4-FFF2-40B4-BE49-F238E27FC236}">
                <a16:creationId xmlns:a16="http://schemas.microsoft.com/office/drawing/2014/main" id="{1ED767E5-FDAA-4B00-A0F6-958711D80CF1}"/>
              </a:ext>
            </a:extLst>
          </p:cNvPr>
          <p:cNvSpPr>
            <a:spLocks noGrp="1"/>
          </p:cNvSpPr>
          <p:nvPr>
            <p:ph type="title"/>
          </p:nvPr>
        </p:nvSpPr>
        <p:spPr>
          <a:xfrm>
            <a:off x="834024" y="1618922"/>
            <a:ext cx="3811153" cy="1149312"/>
          </a:xfrm>
        </p:spPr>
        <p:txBody>
          <a:bodyPr lIns="0" tIns="0" rIns="0" bIns="0" anchor="b"/>
          <a:lstStyle>
            <a:lvl1pPr algn="l">
              <a:lnSpc>
                <a:spcPct val="95000"/>
              </a:lnSpc>
              <a:defRPr sz="3251"/>
            </a:lvl1pPr>
          </a:lstStyle>
          <a:p>
            <a:r>
              <a:rPr lang="nb-NO"/>
              <a:t>Klikk for å redigere tittelstil</a:t>
            </a:r>
            <a:endParaRPr lang="en-US"/>
          </a:p>
        </p:txBody>
      </p:sp>
      <p:sp>
        <p:nvSpPr>
          <p:cNvPr id="14" name="Content Placeholder 2">
            <a:extLst>
              <a:ext uri="{FF2B5EF4-FFF2-40B4-BE49-F238E27FC236}">
                <a16:creationId xmlns:a16="http://schemas.microsoft.com/office/drawing/2014/main" id="{48E1C812-D051-429E-AEBF-6E98F129D193}"/>
              </a:ext>
            </a:extLst>
          </p:cNvPr>
          <p:cNvSpPr>
            <a:spLocks noGrp="1"/>
          </p:cNvSpPr>
          <p:nvPr>
            <p:ph sz="half" idx="1"/>
          </p:nvPr>
        </p:nvSpPr>
        <p:spPr>
          <a:xfrm>
            <a:off x="838200" y="3053115"/>
            <a:ext cx="3806976" cy="198862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Tree>
    <p:extLst>
      <p:ext uri="{BB962C8B-B14F-4D97-AF65-F5344CB8AC3E}">
        <p14:creationId xmlns:p14="http://schemas.microsoft.com/office/powerpoint/2010/main" val="205165368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Sitat Grå">
    <p:bg>
      <p:bgPr>
        <a:solidFill>
          <a:srgbClr val="E3E4E4"/>
        </a:solidFill>
        <a:effectLst/>
      </p:bgPr>
    </p:bg>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C76AECCF-9723-494B-B4D9-58443A201F23}"/>
              </a:ext>
            </a:extLst>
          </p:cNvPr>
          <p:cNvSpPr>
            <a:spLocks noGrp="1"/>
          </p:cNvSpPr>
          <p:nvPr>
            <p:ph type="body" sz="quarter" idx="10"/>
          </p:nvPr>
        </p:nvSpPr>
        <p:spPr>
          <a:xfrm>
            <a:off x="3587423" y="2088533"/>
            <a:ext cx="5116021" cy="2002026"/>
          </a:xfrm>
        </p:spPr>
        <p:txBody>
          <a:bodyPr anchor="ctr"/>
          <a:lstStyle>
            <a:lvl1pPr marL="0" indent="0">
              <a:lnSpc>
                <a:spcPct val="101000"/>
              </a:lnSpc>
              <a:buNone/>
              <a:defRPr sz="2501"/>
            </a:lvl1pPr>
          </a:lstStyle>
          <a:p>
            <a:pPr lvl="0"/>
            <a:r>
              <a:rPr lang="nb-NO"/>
              <a:t>Klikk for å redigere tekststiler i malen</a:t>
            </a:r>
          </a:p>
        </p:txBody>
      </p:sp>
      <p:pic>
        <p:nvPicPr>
          <p:cNvPr id="11" name="Graphic 10">
            <a:extLst>
              <a:ext uri="{FF2B5EF4-FFF2-40B4-BE49-F238E27FC236}">
                <a16:creationId xmlns:a16="http://schemas.microsoft.com/office/drawing/2014/main" id="{319B7F6F-5702-48E8-B3EA-B9930E32B73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248448" y="1460779"/>
            <a:ext cx="663583" cy="442382"/>
          </a:xfrm>
          <a:prstGeom prst="rect">
            <a:avLst/>
          </a:prstGeom>
        </p:spPr>
      </p:pic>
      <p:sp>
        <p:nvSpPr>
          <p:cNvPr id="13" name="Text Placeholder 12">
            <a:extLst>
              <a:ext uri="{FF2B5EF4-FFF2-40B4-BE49-F238E27FC236}">
                <a16:creationId xmlns:a16="http://schemas.microsoft.com/office/drawing/2014/main" id="{70D13ABF-2CE0-4FC1-84CA-4404703649AC}"/>
              </a:ext>
            </a:extLst>
          </p:cNvPr>
          <p:cNvSpPr>
            <a:spLocks noGrp="1"/>
          </p:cNvSpPr>
          <p:nvPr>
            <p:ph type="body" sz="quarter" idx="11"/>
          </p:nvPr>
        </p:nvSpPr>
        <p:spPr>
          <a:xfrm>
            <a:off x="3587423" y="4199430"/>
            <a:ext cx="5116021" cy="1084381"/>
          </a:xfrm>
        </p:spPr>
        <p:txBody>
          <a:bodyPr anchor="t"/>
          <a:lstStyle>
            <a:lvl1pPr marL="0" indent="0">
              <a:lnSpc>
                <a:spcPct val="110000"/>
              </a:lnSpc>
              <a:spcBef>
                <a:spcPts val="0"/>
              </a:spcBef>
              <a:buNone/>
              <a:defRPr sz="1800">
                <a:latin typeface="Poppins Medium" panose="00000600000000000000" pitchFamily="2" charset="0"/>
                <a:cs typeface="Poppins Medium" panose="00000600000000000000" pitchFamily="2" charset="0"/>
              </a:defRPr>
            </a:lvl1pPr>
          </a:lstStyle>
          <a:p>
            <a:pPr lvl="0"/>
            <a:r>
              <a:rPr lang="nb-NO"/>
              <a:t>Klikk for å redigere tekststiler i malen</a:t>
            </a:r>
          </a:p>
        </p:txBody>
      </p:sp>
    </p:spTree>
    <p:extLst>
      <p:ext uri="{BB962C8B-B14F-4D97-AF65-F5344CB8AC3E}">
        <p14:creationId xmlns:p14="http://schemas.microsoft.com/office/powerpoint/2010/main" val="404891334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Skilleark Blå">
    <p:bg>
      <p:bgPr>
        <a:solidFill>
          <a:schemeClr val="accent2"/>
        </a:solidFill>
        <a:effectLst/>
      </p:bgPr>
    </p:bg>
    <p:spTree>
      <p:nvGrpSpPr>
        <p:cNvPr id="1" name=""/>
        <p:cNvGrpSpPr/>
        <p:nvPr/>
      </p:nvGrpSpPr>
      <p:grpSpPr>
        <a:xfrm>
          <a:off x="0" y="0"/>
          <a:ext cx="0" cy="0"/>
          <a:chOff x="0" y="0"/>
          <a:chExt cx="0" cy="0"/>
        </a:xfrm>
      </p:grpSpPr>
      <p:pic>
        <p:nvPicPr>
          <p:cNvPr id="5" name="Picture 4" descr="A picture containing graphical user interface&#10;&#10;Description automatically generated">
            <a:extLst>
              <a:ext uri="{FF2B5EF4-FFF2-40B4-BE49-F238E27FC236}">
                <a16:creationId xmlns:a16="http://schemas.microsoft.com/office/drawing/2014/main" id="{96B7C253-D494-425F-8E12-1FBF9BD57195}"/>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3" name="Text Placeholder 2"/>
          <p:cNvSpPr>
            <a:spLocks noGrp="1"/>
          </p:cNvSpPr>
          <p:nvPr>
            <p:ph type="body" idx="1" hasCustomPrompt="1"/>
          </p:nvPr>
        </p:nvSpPr>
        <p:spPr>
          <a:xfrm>
            <a:off x="781766" y="2239906"/>
            <a:ext cx="2047718" cy="2119524"/>
          </a:xfrm>
        </p:spPr>
        <p:txBody>
          <a:bodyPr anchor="ctr"/>
          <a:lstStyle>
            <a:lvl1pPr marL="0" indent="0" algn="ctr">
              <a:buNone/>
              <a:defRPr sz="9802">
                <a:solidFill>
                  <a:schemeClr val="bg1"/>
                </a:solidFill>
                <a:latin typeface="+mj-lt"/>
              </a:defRPr>
            </a:lvl1pPr>
            <a:lvl2pPr marL="457223" indent="0">
              <a:buNone/>
              <a:defRPr sz="2000">
                <a:solidFill>
                  <a:schemeClr val="tx1">
                    <a:tint val="75000"/>
                  </a:schemeClr>
                </a:solidFill>
              </a:defRPr>
            </a:lvl2pPr>
            <a:lvl3pPr marL="914446" indent="0">
              <a:buNone/>
              <a:defRPr sz="1800">
                <a:solidFill>
                  <a:schemeClr val="tx1">
                    <a:tint val="75000"/>
                  </a:schemeClr>
                </a:solidFill>
              </a:defRPr>
            </a:lvl3pPr>
            <a:lvl4pPr marL="1371669" indent="0">
              <a:buNone/>
              <a:defRPr sz="1600">
                <a:solidFill>
                  <a:schemeClr val="tx1">
                    <a:tint val="75000"/>
                  </a:schemeClr>
                </a:solidFill>
              </a:defRPr>
            </a:lvl4pPr>
            <a:lvl5pPr marL="1828891" indent="0">
              <a:buNone/>
              <a:defRPr sz="1600">
                <a:solidFill>
                  <a:schemeClr val="tx1">
                    <a:tint val="75000"/>
                  </a:schemeClr>
                </a:solidFill>
              </a:defRPr>
            </a:lvl5pPr>
            <a:lvl6pPr marL="2286114" indent="0">
              <a:buNone/>
              <a:defRPr sz="1600">
                <a:solidFill>
                  <a:schemeClr val="tx1">
                    <a:tint val="75000"/>
                  </a:schemeClr>
                </a:solidFill>
              </a:defRPr>
            </a:lvl6pPr>
            <a:lvl7pPr marL="2743337" indent="0">
              <a:buNone/>
              <a:defRPr sz="1600">
                <a:solidFill>
                  <a:schemeClr val="tx1">
                    <a:tint val="75000"/>
                  </a:schemeClr>
                </a:solidFill>
              </a:defRPr>
            </a:lvl7pPr>
            <a:lvl8pPr marL="3200560" indent="0">
              <a:buNone/>
              <a:defRPr sz="1600">
                <a:solidFill>
                  <a:schemeClr val="tx1">
                    <a:tint val="75000"/>
                  </a:schemeClr>
                </a:solidFill>
              </a:defRPr>
            </a:lvl8pPr>
            <a:lvl9pPr marL="3657783" indent="0">
              <a:buNone/>
              <a:defRPr sz="1600">
                <a:solidFill>
                  <a:schemeClr val="tx1">
                    <a:tint val="75000"/>
                  </a:schemeClr>
                </a:solidFill>
              </a:defRPr>
            </a:lvl9pPr>
          </a:lstStyle>
          <a:p>
            <a:pPr lvl="0"/>
            <a:r>
              <a:rPr lang="en-US"/>
              <a:t>00</a:t>
            </a:r>
          </a:p>
        </p:txBody>
      </p:sp>
      <p:sp>
        <p:nvSpPr>
          <p:cNvPr id="2" name="Title 1"/>
          <p:cNvSpPr>
            <a:spLocks noGrp="1"/>
          </p:cNvSpPr>
          <p:nvPr>
            <p:ph type="title"/>
          </p:nvPr>
        </p:nvSpPr>
        <p:spPr>
          <a:xfrm>
            <a:off x="6434723" y="2017147"/>
            <a:ext cx="4665560" cy="2852737"/>
          </a:xfrm>
        </p:spPr>
        <p:txBody>
          <a:bodyPr anchor="ctr"/>
          <a:lstStyle>
            <a:lvl1pPr algn="l">
              <a:lnSpc>
                <a:spcPct val="95000"/>
              </a:lnSpc>
              <a:defRPr sz="3251">
                <a:solidFill>
                  <a:schemeClr val="bg1"/>
                </a:solidFill>
              </a:defRPr>
            </a:lvl1pPr>
          </a:lstStyle>
          <a:p>
            <a:r>
              <a:rPr lang="nb-NO"/>
              <a:t>Klikk for å redigere tittelstil</a:t>
            </a:r>
            <a:endParaRPr lang="en-US"/>
          </a:p>
        </p:txBody>
      </p:sp>
    </p:spTree>
    <p:extLst>
      <p:ext uri="{BB962C8B-B14F-4D97-AF65-F5344CB8AC3E}">
        <p14:creationId xmlns:p14="http://schemas.microsoft.com/office/powerpoint/2010/main" val="27363867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ekst på helsidebil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582B9B40-30E0-4E21-965F-A2823E919211}"/>
              </a:ext>
            </a:extLst>
          </p:cNvPr>
          <p:cNvSpPr>
            <a:spLocks noGrp="1"/>
          </p:cNvSpPr>
          <p:nvPr>
            <p:ph type="pic" sz="quarter" idx="10"/>
          </p:nvPr>
        </p:nvSpPr>
        <p:spPr>
          <a:xfrm>
            <a:off x="0" y="0"/>
            <a:ext cx="12192000" cy="6179093"/>
          </a:xfrm>
          <a:blipFill dpi="0" rotWithShape="1">
            <a:blip r:embed="rId2">
              <a:extLst>
                <a:ext uri="{28A0092B-C50C-407E-A947-70E740481C1C}">
                  <a14:useLocalDpi xmlns:a14="http://schemas.microsoft.com/office/drawing/2010/main" val="0"/>
                </a:ext>
              </a:extLst>
            </a:blip>
            <a:srcRect/>
            <a:stretch>
              <a:fillRect/>
            </a:stretch>
          </a:blipFill>
        </p:spPr>
        <p:txBody>
          <a:bodyPr/>
          <a:lstStyle>
            <a:lvl1pPr marL="0" indent="0">
              <a:buNone/>
              <a:defRPr/>
            </a:lvl1pPr>
          </a:lstStyle>
          <a:p>
            <a:r>
              <a:rPr lang="nb-NO"/>
              <a:t>Klikk på ikonet for å legge til et bilde</a:t>
            </a:r>
            <a:endParaRPr lang="en-US"/>
          </a:p>
        </p:txBody>
      </p:sp>
      <p:sp>
        <p:nvSpPr>
          <p:cNvPr id="13" name="Title 1">
            <a:extLst>
              <a:ext uri="{FF2B5EF4-FFF2-40B4-BE49-F238E27FC236}">
                <a16:creationId xmlns:a16="http://schemas.microsoft.com/office/drawing/2014/main" id="{1ED767E5-FDAA-4B00-A0F6-958711D80CF1}"/>
              </a:ext>
            </a:extLst>
          </p:cNvPr>
          <p:cNvSpPr>
            <a:spLocks noGrp="1"/>
          </p:cNvSpPr>
          <p:nvPr>
            <p:ph type="title"/>
          </p:nvPr>
        </p:nvSpPr>
        <p:spPr>
          <a:xfrm>
            <a:off x="834024" y="1618922"/>
            <a:ext cx="3811153" cy="1297610"/>
          </a:xfrm>
        </p:spPr>
        <p:txBody>
          <a:bodyPr lIns="0" tIns="0" rIns="0" bIns="0" anchor="b"/>
          <a:lstStyle>
            <a:lvl1pPr algn="l">
              <a:lnSpc>
                <a:spcPct val="95000"/>
              </a:lnSpc>
              <a:defRPr sz="3251"/>
            </a:lvl1pPr>
          </a:lstStyle>
          <a:p>
            <a:r>
              <a:rPr lang="nb-NO"/>
              <a:t>Klikk for å redigere tittelstil</a:t>
            </a:r>
            <a:endParaRPr lang="en-US"/>
          </a:p>
        </p:txBody>
      </p:sp>
      <p:sp>
        <p:nvSpPr>
          <p:cNvPr id="14" name="Content Placeholder 2">
            <a:extLst>
              <a:ext uri="{FF2B5EF4-FFF2-40B4-BE49-F238E27FC236}">
                <a16:creationId xmlns:a16="http://schemas.microsoft.com/office/drawing/2014/main" id="{48E1C812-D051-429E-AEBF-6E98F129D193}"/>
              </a:ext>
            </a:extLst>
          </p:cNvPr>
          <p:cNvSpPr>
            <a:spLocks noGrp="1"/>
          </p:cNvSpPr>
          <p:nvPr>
            <p:ph sz="half" idx="1"/>
          </p:nvPr>
        </p:nvSpPr>
        <p:spPr>
          <a:xfrm>
            <a:off x="838200" y="3299636"/>
            <a:ext cx="3806976" cy="1742107"/>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Tree>
    <p:extLst>
      <p:ext uri="{BB962C8B-B14F-4D97-AF65-F5344CB8AC3E}">
        <p14:creationId xmlns:p14="http://schemas.microsoft.com/office/powerpoint/2010/main" val="216641028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ekst på helsidebilde_2">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582B9B40-30E0-4E21-965F-A2823E919211}"/>
              </a:ext>
            </a:extLst>
          </p:cNvPr>
          <p:cNvSpPr>
            <a:spLocks noGrp="1"/>
          </p:cNvSpPr>
          <p:nvPr>
            <p:ph type="pic" sz="quarter" idx="10"/>
          </p:nvPr>
        </p:nvSpPr>
        <p:spPr>
          <a:xfrm>
            <a:off x="0" y="0"/>
            <a:ext cx="12192000" cy="6179093"/>
          </a:xfrm>
          <a:blipFill dpi="0" rotWithShape="1">
            <a:blip r:embed="rId2">
              <a:extLst>
                <a:ext uri="{28A0092B-C50C-407E-A947-70E740481C1C}">
                  <a14:useLocalDpi xmlns:a14="http://schemas.microsoft.com/office/drawing/2010/main" val="0"/>
                </a:ext>
              </a:extLst>
            </a:blip>
            <a:srcRect/>
            <a:stretch>
              <a:fillRect/>
            </a:stretch>
          </a:blipFill>
        </p:spPr>
        <p:txBody>
          <a:bodyPr/>
          <a:lstStyle>
            <a:lvl1pPr marL="0" indent="0">
              <a:buNone/>
              <a:defRPr/>
            </a:lvl1pPr>
          </a:lstStyle>
          <a:p>
            <a:r>
              <a:rPr lang="nb-NO"/>
              <a:t>Klikk på ikonet for å legge til et bilde</a:t>
            </a:r>
            <a:endParaRPr lang="en-US"/>
          </a:p>
        </p:txBody>
      </p:sp>
      <p:sp>
        <p:nvSpPr>
          <p:cNvPr id="13" name="Title 1">
            <a:extLst>
              <a:ext uri="{FF2B5EF4-FFF2-40B4-BE49-F238E27FC236}">
                <a16:creationId xmlns:a16="http://schemas.microsoft.com/office/drawing/2014/main" id="{1ED767E5-FDAA-4B00-A0F6-958711D80CF1}"/>
              </a:ext>
            </a:extLst>
          </p:cNvPr>
          <p:cNvSpPr>
            <a:spLocks noGrp="1"/>
          </p:cNvSpPr>
          <p:nvPr>
            <p:ph type="title"/>
          </p:nvPr>
        </p:nvSpPr>
        <p:spPr>
          <a:xfrm>
            <a:off x="834024" y="1618922"/>
            <a:ext cx="3811153" cy="1297610"/>
          </a:xfrm>
        </p:spPr>
        <p:txBody>
          <a:bodyPr lIns="0" tIns="0" rIns="0" bIns="0" anchor="b"/>
          <a:lstStyle>
            <a:lvl1pPr algn="l">
              <a:lnSpc>
                <a:spcPct val="95000"/>
              </a:lnSpc>
              <a:defRPr sz="3251">
                <a:solidFill>
                  <a:schemeClr val="bg1"/>
                </a:solidFill>
              </a:defRPr>
            </a:lvl1pPr>
          </a:lstStyle>
          <a:p>
            <a:r>
              <a:rPr lang="nb-NO"/>
              <a:t>Klikk for å redigere tittelstil</a:t>
            </a:r>
            <a:endParaRPr lang="en-US"/>
          </a:p>
        </p:txBody>
      </p:sp>
      <p:sp>
        <p:nvSpPr>
          <p:cNvPr id="14" name="Content Placeholder 2">
            <a:extLst>
              <a:ext uri="{FF2B5EF4-FFF2-40B4-BE49-F238E27FC236}">
                <a16:creationId xmlns:a16="http://schemas.microsoft.com/office/drawing/2014/main" id="{48E1C812-D051-429E-AEBF-6E98F129D193}"/>
              </a:ext>
            </a:extLst>
          </p:cNvPr>
          <p:cNvSpPr>
            <a:spLocks noGrp="1"/>
          </p:cNvSpPr>
          <p:nvPr>
            <p:ph sz="half" idx="1"/>
          </p:nvPr>
        </p:nvSpPr>
        <p:spPr>
          <a:xfrm>
            <a:off x="838200" y="3299636"/>
            <a:ext cx="3806976" cy="174210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Tree>
    <p:extLst>
      <p:ext uri="{BB962C8B-B14F-4D97-AF65-F5344CB8AC3E}">
        <p14:creationId xmlns:p14="http://schemas.microsoft.com/office/powerpoint/2010/main" val="39471784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Forside blå">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AF92869C-9772-47D9-845D-6B42645CA52E}"/>
              </a:ext>
            </a:extLst>
          </p:cNvPr>
          <p:cNvSpPr/>
          <p:nvPr userDrawn="1"/>
        </p:nvSpPr>
        <p:spPr>
          <a:xfrm>
            <a:off x="8774440" y="3428901"/>
            <a:ext cx="3417560" cy="3428901"/>
          </a:xfrm>
          <a:prstGeom prst="rect">
            <a:avLst/>
          </a:prstGeom>
          <a:solidFill>
            <a:srgbClr val="D7D8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50"/>
          </a:p>
        </p:txBody>
      </p:sp>
      <p:sp>
        <p:nvSpPr>
          <p:cNvPr id="9" name="Rectangle 8">
            <a:extLst>
              <a:ext uri="{FF2B5EF4-FFF2-40B4-BE49-F238E27FC236}">
                <a16:creationId xmlns:a16="http://schemas.microsoft.com/office/drawing/2014/main" id="{DC99E0B6-AF8F-49CD-8556-3FB8C9E3F0B2}"/>
              </a:ext>
            </a:extLst>
          </p:cNvPr>
          <p:cNvSpPr/>
          <p:nvPr userDrawn="1"/>
        </p:nvSpPr>
        <p:spPr>
          <a:xfrm>
            <a:off x="0" y="0"/>
            <a:ext cx="877444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50"/>
          </a:p>
        </p:txBody>
      </p:sp>
      <p:sp>
        <p:nvSpPr>
          <p:cNvPr id="3" name="Subtitle 2"/>
          <p:cNvSpPr>
            <a:spLocks noGrp="1"/>
          </p:cNvSpPr>
          <p:nvPr>
            <p:ph type="subTitle" idx="1"/>
          </p:nvPr>
        </p:nvSpPr>
        <p:spPr>
          <a:xfrm>
            <a:off x="683632" y="545809"/>
            <a:ext cx="6088752" cy="1209054"/>
          </a:xfrm>
        </p:spPr>
        <p:txBody>
          <a:bodyPr/>
          <a:lstStyle>
            <a:lvl1pPr marL="0" indent="0" algn="l">
              <a:buNone/>
              <a:defRPr sz="1400">
                <a:solidFill>
                  <a:schemeClr val="bg1"/>
                </a:solidFill>
                <a:latin typeface="Poppins Medium" panose="00000600000000000000" pitchFamily="2" charset="0"/>
                <a:cs typeface="Poppins Medium" panose="00000600000000000000" pitchFamily="2" charset="0"/>
              </a:defRPr>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nb-NO"/>
              <a:t>Klikk for å redigere undertittelstil i malen</a:t>
            </a:r>
            <a:endParaRPr lang="en-US"/>
          </a:p>
        </p:txBody>
      </p:sp>
      <p:sp>
        <p:nvSpPr>
          <p:cNvPr id="12" name="Title 1">
            <a:extLst>
              <a:ext uri="{FF2B5EF4-FFF2-40B4-BE49-F238E27FC236}">
                <a16:creationId xmlns:a16="http://schemas.microsoft.com/office/drawing/2014/main" id="{6E45E48B-E6F1-4C3E-925D-CA2D739891F9}"/>
              </a:ext>
            </a:extLst>
          </p:cNvPr>
          <p:cNvSpPr>
            <a:spLocks noGrp="1"/>
          </p:cNvSpPr>
          <p:nvPr>
            <p:ph type="ctrTitle"/>
          </p:nvPr>
        </p:nvSpPr>
        <p:spPr>
          <a:xfrm>
            <a:off x="683633" y="3233726"/>
            <a:ext cx="6088751" cy="2535659"/>
          </a:xfrm>
        </p:spPr>
        <p:txBody>
          <a:bodyPr anchor="ctr">
            <a:normAutofit/>
          </a:bodyPr>
          <a:lstStyle>
            <a:lvl1pPr algn="l">
              <a:lnSpc>
                <a:spcPct val="93000"/>
              </a:lnSpc>
              <a:defRPr sz="4501">
                <a:solidFill>
                  <a:schemeClr val="accent1"/>
                </a:solidFill>
              </a:defRPr>
            </a:lvl1pPr>
          </a:lstStyle>
          <a:p>
            <a:r>
              <a:rPr lang="nb-NO"/>
              <a:t>Klikk for å redigere tittelstil</a:t>
            </a:r>
            <a:endParaRPr lang="nb-NO" err="1"/>
          </a:p>
        </p:txBody>
      </p:sp>
      <p:pic>
        <p:nvPicPr>
          <p:cNvPr id="8" name="Graphic 7">
            <a:extLst>
              <a:ext uri="{FF2B5EF4-FFF2-40B4-BE49-F238E27FC236}">
                <a16:creationId xmlns:a16="http://schemas.microsoft.com/office/drawing/2014/main" id="{6713743B-AD24-4985-B576-5E39BB3743F4}"/>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2265" t="14706" r="2274" b="2510"/>
          <a:stretch/>
        </p:blipFill>
        <p:spPr>
          <a:xfrm>
            <a:off x="8774440" y="3429000"/>
            <a:ext cx="3417561" cy="3428901"/>
          </a:xfrm>
          <a:prstGeom prst="rect">
            <a:avLst/>
          </a:prstGeom>
        </p:spPr>
      </p:pic>
      <p:pic>
        <p:nvPicPr>
          <p:cNvPr id="13" name="Logo_Nynorsk" hidden="1">
            <a:extLst>
              <a:ext uri="{FF2B5EF4-FFF2-40B4-BE49-F238E27FC236}">
                <a16:creationId xmlns:a16="http://schemas.microsoft.com/office/drawing/2014/main" id="{8B31AB50-8C11-41BD-B220-7A801A8DD2D5}"/>
              </a:ext>
            </a:extLst>
          </p:cNvPr>
          <p:cNvPicPr>
            <a:picLocks noChangeAspect="1"/>
          </p:cNvPicPr>
          <p:nvPr userDrawn="1"/>
        </p:nvPicPr>
        <p:blipFill>
          <a:blip r:embed="rId4"/>
          <a:stretch>
            <a:fillRect/>
          </a:stretch>
        </p:blipFill>
        <p:spPr>
          <a:xfrm>
            <a:off x="9271159" y="576072"/>
            <a:ext cx="2378923" cy="522000"/>
          </a:xfrm>
          <a:prstGeom prst="rect">
            <a:avLst/>
          </a:prstGeom>
        </p:spPr>
      </p:pic>
      <p:pic>
        <p:nvPicPr>
          <p:cNvPr id="15" name="Logo_Bokmal">
            <a:extLst>
              <a:ext uri="{FF2B5EF4-FFF2-40B4-BE49-F238E27FC236}">
                <a16:creationId xmlns:a16="http://schemas.microsoft.com/office/drawing/2014/main" id="{D47E3DE3-B27D-4439-A13F-EA5BE0BC1626}"/>
              </a:ext>
            </a:extLst>
          </p:cNvPr>
          <p:cNvPicPr>
            <a:picLocks noChangeAspect="1"/>
          </p:cNvPicPr>
          <p:nvPr userDrawn="1"/>
        </p:nvPicPr>
        <p:blipFill>
          <a:blip r:embed="rId5"/>
          <a:stretch>
            <a:fillRect/>
          </a:stretch>
        </p:blipFill>
        <p:spPr>
          <a:xfrm>
            <a:off x="9271159" y="576072"/>
            <a:ext cx="2350662" cy="522000"/>
          </a:xfrm>
          <a:prstGeom prst="rect">
            <a:avLst/>
          </a:prstGeom>
        </p:spPr>
      </p:pic>
      <p:pic>
        <p:nvPicPr>
          <p:cNvPr id="17" name="Logo_Engelsk" hidden="1">
            <a:extLst>
              <a:ext uri="{FF2B5EF4-FFF2-40B4-BE49-F238E27FC236}">
                <a16:creationId xmlns:a16="http://schemas.microsoft.com/office/drawing/2014/main" id="{17BA7F33-C434-4EA8-9C54-D52AE608B2F0}"/>
              </a:ext>
            </a:extLst>
          </p:cNvPr>
          <p:cNvPicPr>
            <a:picLocks noChangeAspect="1"/>
          </p:cNvPicPr>
          <p:nvPr userDrawn="1"/>
        </p:nvPicPr>
        <p:blipFill>
          <a:blip r:embed="rId6"/>
          <a:stretch>
            <a:fillRect/>
          </a:stretch>
        </p:blipFill>
        <p:spPr>
          <a:xfrm>
            <a:off x="9271159" y="576072"/>
            <a:ext cx="2870176" cy="522000"/>
          </a:xfrm>
          <a:prstGeom prst="rect">
            <a:avLst/>
          </a:prstGeom>
        </p:spPr>
      </p:pic>
    </p:spTree>
    <p:extLst>
      <p:ext uri="{BB962C8B-B14F-4D97-AF65-F5344CB8AC3E}">
        <p14:creationId xmlns:p14="http://schemas.microsoft.com/office/powerpoint/2010/main" val="91466248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ekst på helsidebilde_3">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582B9B40-30E0-4E21-965F-A2823E919211}"/>
              </a:ext>
            </a:extLst>
          </p:cNvPr>
          <p:cNvSpPr>
            <a:spLocks noGrp="1"/>
          </p:cNvSpPr>
          <p:nvPr>
            <p:ph type="pic" sz="quarter" idx="10"/>
          </p:nvPr>
        </p:nvSpPr>
        <p:spPr>
          <a:xfrm>
            <a:off x="0" y="0"/>
            <a:ext cx="12192000" cy="6179093"/>
          </a:xfrm>
          <a:blipFill dpi="0" rotWithShape="1">
            <a:blip r:embed="rId2">
              <a:extLst>
                <a:ext uri="{28A0092B-C50C-407E-A947-70E740481C1C}">
                  <a14:useLocalDpi xmlns:a14="http://schemas.microsoft.com/office/drawing/2010/main" val="0"/>
                </a:ext>
              </a:extLst>
            </a:blip>
            <a:srcRect/>
            <a:stretch>
              <a:fillRect/>
            </a:stretch>
          </a:blipFill>
        </p:spPr>
        <p:txBody>
          <a:bodyPr/>
          <a:lstStyle>
            <a:lvl1pPr marL="0" indent="0">
              <a:buNone/>
              <a:defRPr/>
            </a:lvl1pPr>
          </a:lstStyle>
          <a:p>
            <a:r>
              <a:rPr lang="nb-NO"/>
              <a:t>Klikk på ikonet for å legge til et bilde</a:t>
            </a:r>
            <a:endParaRPr lang="en-US"/>
          </a:p>
        </p:txBody>
      </p:sp>
      <p:sp>
        <p:nvSpPr>
          <p:cNvPr id="13" name="Title 1">
            <a:extLst>
              <a:ext uri="{FF2B5EF4-FFF2-40B4-BE49-F238E27FC236}">
                <a16:creationId xmlns:a16="http://schemas.microsoft.com/office/drawing/2014/main" id="{1ED767E5-FDAA-4B00-A0F6-958711D80CF1}"/>
              </a:ext>
            </a:extLst>
          </p:cNvPr>
          <p:cNvSpPr>
            <a:spLocks noGrp="1"/>
          </p:cNvSpPr>
          <p:nvPr>
            <p:ph type="title"/>
          </p:nvPr>
        </p:nvSpPr>
        <p:spPr>
          <a:xfrm>
            <a:off x="834024" y="1618922"/>
            <a:ext cx="3811153" cy="1297610"/>
          </a:xfrm>
        </p:spPr>
        <p:txBody>
          <a:bodyPr lIns="0" tIns="0" rIns="0" bIns="0" anchor="b"/>
          <a:lstStyle>
            <a:lvl1pPr algn="l">
              <a:lnSpc>
                <a:spcPct val="95000"/>
              </a:lnSpc>
              <a:defRPr sz="3251"/>
            </a:lvl1pPr>
          </a:lstStyle>
          <a:p>
            <a:r>
              <a:rPr lang="nb-NO"/>
              <a:t>Klikk for å redigere tittelstil</a:t>
            </a:r>
            <a:endParaRPr lang="en-US"/>
          </a:p>
        </p:txBody>
      </p:sp>
      <p:sp>
        <p:nvSpPr>
          <p:cNvPr id="14" name="Content Placeholder 2">
            <a:extLst>
              <a:ext uri="{FF2B5EF4-FFF2-40B4-BE49-F238E27FC236}">
                <a16:creationId xmlns:a16="http://schemas.microsoft.com/office/drawing/2014/main" id="{48E1C812-D051-429E-AEBF-6E98F129D193}"/>
              </a:ext>
            </a:extLst>
          </p:cNvPr>
          <p:cNvSpPr>
            <a:spLocks noGrp="1"/>
          </p:cNvSpPr>
          <p:nvPr>
            <p:ph sz="half" idx="1"/>
          </p:nvPr>
        </p:nvSpPr>
        <p:spPr>
          <a:xfrm>
            <a:off x="838200" y="3299636"/>
            <a:ext cx="3806976" cy="1742107"/>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Tree>
    <p:extLst>
      <p:ext uri="{BB962C8B-B14F-4D97-AF65-F5344CB8AC3E}">
        <p14:creationId xmlns:p14="http://schemas.microsoft.com/office/powerpoint/2010/main" val="383386935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Skilleark Lys oransje">
    <p:bg>
      <p:bgPr>
        <a:solidFill>
          <a:schemeClr val="accent5"/>
        </a:solidFill>
        <a:effectLst/>
      </p:bgPr>
    </p:bg>
    <p:spTree>
      <p:nvGrpSpPr>
        <p:cNvPr id="1" name=""/>
        <p:cNvGrpSpPr/>
        <p:nvPr/>
      </p:nvGrpSpPr>
      <p:grpSpPr>
        <a:xfrm>
          <a:off x="0" y="0"/>
          <a:ext cx="0" cy="0"/>
          <a:chOff x="0" y="0"/>
          <a:chExt cx="0" cy="0"/>
        </a:xfrm>
      </p:grpSpPr>
      <p:pic>
        <p:nvPicPr>
          <p:cNvPr id="5" name="Picture 4" descr="A picture containing graphical user interface&#10;&#10;Description automatically generated">
            <a:extLst>
              <a:ext uri="{FF2B5EF4-FFF2-40B4-BE49-F238E27FC236}">
                <a16:creationId xmlns:a16="http://schemas.microsoft.com/office/drawing/2014/main" id="{FB99C163-094C-40E5-8AEE-D2FCABF6EAFB}"/>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p:cNvSpPr>
            <a:spLocks noGrp="1"/>
          </p:cNvSpPr>
          <p:nvPr>
            <p:ph type="title"/>
          </p:nvPr>
        </p:nvSpPr>
        <p:spPr>
          <a:xfrm>
            <a:off x="6434723" y="2017147"/>
            <a:ext cx="4665560" cy="2852737"/>
          </a:xfrm>
        </p:spPr>
        <p:txBody>
          <a:bodyPr anchor="ctr"/>
          <a:lstStyle>
            <a:lvl1pPr algn="l">
              <a:lnSpc>
                <a:spcPct val="95000"/>
              </a:lnSpc>
              <a:defRPr sz="3251">
                <a:solidFill>
                  <a:schemeClr val="accent4"/>
                </a:solidFill>
              </a:defRPr>
            </a:lvl1pPr>
          </a:lstStyle>
          <a:p>
            <a:r>
              <a:rPr lang="nb-NO"/>
              <a:t>Klikk for å redigere tittelstil</a:t>
            </a:r>
            <a:endParaRPr lang="en-US"/>
          </a:p>
        </p:txBody>
      </p:sp>
      <p:sp>
        <p:nvSpPr>
          <p:cNvPr id="3" name="Text Placeholder 2"/>
          <p:cNvSpPr>
            <a:spLocks noGrp="1"/>
          </p:cNvSpPr>
          <p:nvPr>
            <p:ph type="body" idx="1" hasCustomPrompt="1"/>
          </p:nvPr>
        </p:nvSpPr>
        <p:spPr>
          <a:xfrm>
            <a:off x="781766" y="2239906"/>
            <a:ext cx="2047718" cy="2119524"/>
          </a:xfrm>
        </p:spPr>
        <p:txBody>
          <a:bodyPr anchor="ctr"/>
          <a:lstStyle>
            <a:lvl1pPr marL="0" indent="0" algn="ctr">
              <a:buNone/>
              <a:defRPr sz="9802">
                <a:solidFill>
                  <a:schemeClr val="bg1"/>
                </a:solidFill>
                <a:latin typeface="+mj-lt"/>
              </a:defRPr>
            </a:lvl1pPr>
            <a:lvl2pPr marL="457223" indent="0">
              <a:buNone/>
              <a:defRPr sz="2000">
                <a:solidFill>
                  <a:schemeClr val="tx1">
                    <a:tint val="75000"/>
                  </a:schemeClr>
                </a:solidFill>
              </a:defRPr>
            </a:lvl2pPr>
            <a:lvl3pPr marL="914446" indent="0">
              <a:buNone/>
              <a:defRPr sz="1800">
                <a:solidFill>
                  <a:schemeClr val="tx1">
                    <a:tint val="75000"/>
                  </a:schemeClr>
                </a:solidFill>
              </a:defRPr>
            </a:lvl3pPr>
            <a:lvl4pPr marL="1371669" indent="0">
              <a:buNone/>
              <a:defRPr sz="1600">
                <a:solidFill>
                  <a:schemeClr val="tx1">
                    <a:tint val="75000"/>
                  </a:schemeClr>
                </a:solidFill>
              </a:defRPr>
            </a:lvl4pPr>
            <a:lvl5pPr marL="1828891" indent="0">
              <a:buNone/>
              <a:defRPr sz="1600">
                <a:solidFill>
                  <a:schemeClr val="tx1">
                    <a:tint val="75000"/>
                  </a:schemeClr>
                </a:solidFill>
              </a:defRPr>
            </a:lvl5pPr>
            <a:lvl6pPr marL="2286114" indent="0">
              <a:buNone/>
              <a:defRPr sz="1600">
                <a:solidFill>
                  <a:schemeClr val="tx1">
                    <a:tint val="75000"/>
                  </a:schemeClr>
                </a:solidFill>
              </a:defRPr>
            </a:lvl6pPr>
            <a:lvl7pPr marL="2743337" indent="0">
              <a:buNone/>
              <a:defRPr sz="1600">
                <a:solidFill>
                  <a:schemeClr val="tx1">
                    <a:tint val="75000"/>
                  </a:schemeClr>
                </a:solidFill>
              </a:defRPr>
            </a:lvl7pPr>
            <a:lvl8pPr marL="3200560" indent="0">
              <a:buNone/>
              <a:defRPr sz="1600">
                <a:solidFill>
                  <a:schemeClr val="tx1">
                    <a:tint val="75000"/>
                  </a:schemeClr>
                </a:solidFill>
              </a:defRPr>
            </a:lvl8pPr>
            <a:lvl9pPr marL="3657783" indent="0">
              <a:buNone/>
              <a:defRPr sz="1600">
                <a:solidFill>
                  <a:schemeClr val="tx1">
                    <a:tint val="75000"/>
                  </a:schemeClr>
                </a:solidFill>
              </a:defRPr>
            </a:lvl9pPr>
          </a:lstStyle>
          <a:p>
            <a:pPr lvl="0"/>
            <a:r>
              <a:rPr lang="en-US"/>
              <a:t>00</a:t>
            </a:r>
          </a:p>
        </p:txBody>
      </p:sp>
    </p:spTree>
    <p:extLst>
      <p:ext uri="{BB962C8B-B14F-4D97-AF65-F5344CB8AC3E}">
        <p14:creationId xmlns:p14="http://schemas.microsoft.com/office/powerpoint/2010/main" val="238389219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Infografikk kun tekst">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AF8D6F1E-B931-4AF4-8189-9ACF9920D3AD}"/>
              </a:ext>
            </a:extLst>
          </p:cNvPr>
          <p:cNvSpPr>
            <a:spLocks noGrp="1"/>
          </p:cNvSpPr>
          <p:nvPr>
            <p:ph type="title"/>
          </p:nvPr>
        </p:nvSpPr>
        <p:spPr>
          <a:xfrm>
            <a:off x="3030835" y="1148518"/>
            <a:ext cx="6130330" cy="1193120"/>
          </a:xfrm>
        </p:spPr>
        <p:txBody>
          <a:bodyPr lIns="0" tIns="0" rIns="0" bIns="0" anchor="b"/>
          <a:lstStyle>
            <a:lvl1pPr algn="ctr">
              <a:defRPr sz="3001"/>
            </a:lvl1pPr>
          </a:lstStyle>
          <a:p>
            <a:r>
              <a:rPr lang="nb-NO"/>
              <a:t>Klikk for å redigere tittelstil</a:t>
            </a:r>
            <a:endParaRPr lang="en-US"/>
          </a:p>
        </p:txBody>
      </p:sp>
      <p:sp>
        <p:nvSpPr>
          <p:cNvPr id="9" name="Text Placeholder 8">
            <a:extLst>
              <a:ext uri="{FF2B5EF4-FFF2-40B4-BE49-F238E27FC236}">
                <a16:creationId xmlns:a16="http://schemas.microsoft.com/office/drawing/2014/main" id="{FCC00B02-8BEA-417A-B643-A932EB640A71}"/>
              </a:ext>
            </a:extLst>
          </p:cNvPr>
          <p:cNvSpPr>
            <a:spLocks noGrp="1"/>
          </p:cNvSpPr>
          <p:nvPr>
            <p:ph type="body" sz="quarter" idx="10"/>
          </p:nvPr>
        </p:nvSpPr>
        <p:spPr>
          <a:xfrm>
            <a:off x="3030835" y="4414787"/>
            <a:ext cx="6130330" cy="1294695"/>
          </a:xfrm>
          <a:prstGeom prst="rect">
            <a:avLst/>
          </a:prstGeom>
        </p:spPr>
        <p:txBody>
          <a:bodyPr lIns="0" tIns="0" rIns="0" bIns="0"/>
          <a:lstStyle>
            <a:lvl1pPr marL="0" indent="0" algn="ctr">
              <a:buNone/>
              <a:defRPr/>
            </a:lvl1pPr>
            <a:lvl2pPr algn="ctr">
              <a:defRPr/>
            </a:lvl2pPr>
            <a:lvl3pPr algn="ctr">
              <a:defRPr/>
            </a:lvl3pPr>
            <a:lvl4pPr algn="ctr">
              <a:defRPr/>
            </a:lvl4pPr>
            <a:lvl5pPr algn="ctr">
              <a:defRPr/>
            </a:lvl5pPr>
          </a:lstStyle>
          <a:p>
            <a:pPr lvl="0"/>
            <a:r>
              <a:rPr lang="nb-NO"/>
              <a:t>Klikk for å redigere tekststiler i malen</a:t>
            </a:r>
          </a:p>
        </p:txBody>
      </p:sp>
      <p:sp>
        <p:nvSpPr>
          <p:cNvPr id="11" name="Text Placeholder 10">
            <a:extLst>
              <a:ext uri="{FF2B5EF4-FFF2-40B4-BE49-F238E27FC236}">
                <a16:creationId xmlns:a16="http://schemas.microsoft.com/office/drawing/2014/main" id="{2753CFD7-34EE-4B87-9476-EE8CA7418DEB}"/>
              </a:ext>
            </a:extLst>
          </p:cNvPr>
          <p:cNvSpPr>
            <a:spLocks noGrp="1"/>
          </p:cNvSpPr>
          <p:nvPr>
            <p:ph type="body" sz="quarter" idx="11" hasCustomPrompt="1"/>
          </p:nvPr>
        </p:nvSpPr>
        <p:spPr>
          <a:xfrm>
            <a:off x="3030835" y="2341638"/>
            <a:ext cx="6130331" cy="2073149"/>
          </a:xfrm>
        </p:spPr>
        <p:txBody>
          <a:bodyPr anchor="t"/>
          <a:lstStyle>
            <a:lvl1pPr marL="0" indent="0" algn="ctr">
              <a:buNone/>
              <a:defRPr sz="11102">
                <a:solidFill>
                  <a:schemeClr val="accent1"/>
                </a:solidFill>
                <a:latin typeface="+mj-lt"/>
              </a:defRPr>
            </a:lvl1pPr>
          </a:lstStyle>
          <a:p>
            <a:pPr lvl="0"/>
            <a:r>
              <a:rPr lang="nb-NO" sz="11102">
                <a:latin typeface="+mj-lt"/>
              </a:rPr>
              <a:t>00 %</a:t>
            </a:r>
            <a:endParaRPr lang="en-US"/>
          </a:p>
        </p:txBody>
      </p:sp>
    </p:spTree>
    <p:extLst>
      <p:ext uri="{BB962C8B-B14F-4D97-AF65-F5344CB8AC3E}">
        <p14:creationId xmlns:p14="http://schemas.microsoft.com/office/powerpoint/2010/main" val="33375844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Infografikk m ikon Magenta">
    <p:bg>
      <p:bgPr>
        <a:solidFill>
          <a:schemeClr val="accent1"/>
        </a:solidFill>
        <a:effectLst/>
      </p:bgPr>
    </p:bg>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8B3137B3-787D-4741-BA8B-B86AE9D66FDD}"/>
              </a:ext>
            </a:extLst>
          </p:cNvPr>
          <p:cNvCxnSpPr>
            <a:cxnSpLocks/>
          </p:cNvCxnSpPr>
          <p:nvPr userDrawn="1"/>
        </p:nvCxnSpPr>
        <p:spPr>
          <a:xfrm>
            <a:off x="4146747" y="1811916"/>
            <a:ext cx="2883" cy="3236918"/>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10" name="Content Placeholder 9">
            <a:extLst>
              <a:ext uri="{FF2B5EF4-FFF2-40B4-BE49-F238E27FC236}">
                <a16:creationId xmlns:a16="http://schemas.microsoft.com/office/drawing/2014/main" id="{D656D2D3-BB59-43FA-A2DB-7A2358E8FAFF}"/>
              </a:ext>
            </a:extLst>
          </p:cNvPr>
          <p:cNvSpPr>
            <a:spLocks noGrp="1"/>
          </p:cNvSpPr>
          <p:nvPr>
            <p:ph sz="quarter" idx="12"/>
          </p:nvPr>
        </p:nvSpPr>
        <p:spPr>
          <a:xfrm>
            <a:off x="1424037" y="2341834"/>
            <a:ext cx="1972748" cy="1973491"/>
          </a:xfrm>
        </p:spPr>
        <p:txBody>
          <a:bodyPr/>
          <a:lstStyle>
            <a:lvl1pPr marL="0" indent="0" algn="ctr">
              <a:buNone/>
              <a:defRPr/>
            </a:lvl1pPr>
          </a:lstStyle>
          <a:p>
            <a:pPr lvl="0"/>
            <a:r>
              <a:rPr lang="nb-NO"/>
              <a:t>Klikk for å redigere tekststiler i malen</a:t>
            </a:r>
          </a:p>
        </p:txBody>
      </p:sp>
      <p:sp>
        <p:nvSpPr>
          <p:cNvPr id="14" name="Title 1">
            <a:extLst>
              <a:ext uri="{FF2B5EF4-FFF2-40B4-BE49-F238E27FC236}">
                <a16:creationId xmlns:a16="http://schemas.microsoft.com/office/drawing/2014/main" id="{21F3D8E8-3DD2-4E65-89DE-97440FE0CA82}"/>
              </a:ext>
            </a:extLst>
          </p:cNvPr>
          <p:cNvSpPr>
            <a:spLocks noGrp="1"/>
          </p:cNvSpPr>
          <p:nvPr>
            <p:ph type="title"/>
          </p:nvPr>
        </p:nvSpPr>
        <p:spPr>
          <a:xfrm>
            <a:off x="5199694" y="1109326"/>
            <a:ext cx="6114596" cy="1176939"/>
          </a:xfrm>
        </p:spPr>
        <p:txBody>
          <a:bodyPr lIns="0" tIns="0" rIns="0" bIns="0" anchor="b"/>
          <a:lstStyle>
            <a:lvl1pPr algn="l">
              <a:defRPr sz="3001"/>
            </a:lvl1pPr>
          </a:lstStyle>
          <a:p>
            <a:r>
              <a:rPr lang="nb-NO"/>
              <a:t>Klikk for å redigere tittelstil</a:t>
            </a:r>
            <a:endParaRPr lang="en-US"/>
          </a:p>
        </p:txBody>
      </p:sp>
      <p:sp>
        <p:nvSpPr>
          <p:cNvPr id="15" name="Text Placeholder 8">
            <a:extLst>
              <a:ext uri="{FF2B5EF4-FFF2-40B4-BE49-F238E27FC236}">
                <a16:creationId xmlns:a16="http://schemas.microsoft.com/office/drawing/2014/main" id="{3AF40953-A05E-4713-917A-05D0E58A1FD5}"/>
              </a:ext>
            </a:extLst>
          </p:cNvPr>
          <p:cNvSpPr>
            <a:spLocks noGrp="1"/>
          </p:cNvSpPr>
          <p:nvPr>
            <p:ph type="body" sz="quarter" idx="10"/>
          </p:nvPr>
        </p:nvSpPr>
        <p:spPr>
          <a:xfrm>
            <a:off x="5199693" y="3945920"/>
            <a:ext cx="6118303" cy="1802754"/>
          </a:xfrm>
          <a:prstGeom prst="rect">
            <a:avLst/>
          </a:prstGeom>
        </p:spPr>
        <p:txBody>
          <a:bodyPr lIns="0" tIns="0" rIns="0" bIns="0"/>
          <a:lstStyle>
            <a:lvl1pPr marL="0" indent="0" algn="l">
              <a:buNone/>
              <a:defRPr/>
            </a:lvl1pPr>
            <a:lvl2pPr algn="ctr">
              <a:defRPr/>
            </a:lvl2pPr>
            <a:lvl3pPr algn="ctr">
              <a:defRPr/>
            </a:lvl3pPr>
            <a:lvl4pPr algn="ctr">
              <a:defRPr/>
            </a:lvl4pPr>
            <a:lvl5pPr algn="ctr">
              <a:defRPr/>
            </a:lvl5pPr>
          </a:lstStyle>
          <a:p>
            <a:pPr lvl="0"/>
            <a:r>
              <a:rPr lang="nb-NO"/>
              <a:t>Klikk for å redigere tekststiler i malen</a:t>
            </a:r>
          </a:p>
        </p:txBody>
      </p:sp>
      <p:sp>
        <p:nvSpPr>
          <p:cNvPr id="8" name="Text Placeholder 10">
            <a:extLst>
              <a:ext uri="{FF2B5EF4-FFF2-40B4-BE49-F238E27FC236}">
                <a16:creationId xmlns:a16="http://schemas.microsoft.com/office/drawing/2014/main" id="{2C4D4F10-9AFF-4572-9A82-7FD5B950A120}"/>
              </a:ext>
            </a:extLst>
          </p:cNvPr>
          <p:cNvSpPr>
            <a:spLocks noGrp="1"/>
          </p:cNvSpPr>
          <p:nvPr>
            <p:ph type="body" sz="quarter" idx="11" hasCustomPrompt="1"/>
          </p:nvPr>
        </p:nvSpPr>
        <p:spPr>
          <a:xfrm>
            <a:off x="5199692" y="2286265"/>
            <a:ext cx="6114596" cy="1659655"/>
          </a:xfrm>
        </p:spPr>
        <p:txBody>
          <a:bodyPr anchor="b"/>
          <a:lstStyle>
            <a:lvl1pPr marL="0" indent="0" algn="l">
              <a:lnSpc>
                <a:spcPct val="90000"/>
              </a:lnSpc>
              <a:spcBef>
                <a:spcPts val="0"/>
              </a:spcBef>
              <a:buNone/>
              <a:defRPr sz="11102">
                <a:solidFill>
                  <a:schemeClr val="bg1"/>
                </a:solidFill>
                <a:latin typeface="+mj-lt"/>
              </a:defRPr>
            </a:lvl1pPr>
          </a:lstStyle>
          <a:p>
            <a:pPr lvl="0"/>
            <a:r>
              <a:rPr lang="nb-NO" sz="11102">
                <a:latin typeface="+mj-lt"/>
              </a:rPr>
              <a:t>00 00</a:t>
            </a:r>
            <a:endParaRPr lang="en-US"/>
          </a:p>
        </p:txBody>
      </p:sp>
      <p:pic>
        <p:nvPicPr>
          <p:cNvPr id="4" name="Logo_Engelsk" descr="Et bilde som inneholder tekst&#10;&#10;Automatisk generert beskrivelse" hidden="1">
            <a:extLst>
              <a:ext uri="{FF2B5EF4-FFF2-40B4-BE49-F238E27FC236}">
                <a16:creationId xmlns:a16="http://schemas.microsoft.com/office/drawing/2014/main" id="{DED655EF-014B-4F89-B3F4-D61EB3ED3AAA}"/>
              </a:ext>
            </a:extLst>
          </p:cNvPr>
          <p:cNvPicPr>
            <a:picLocks noChangeAspect="1"/>
          </p:cNvPicPr>
          <p:nvPr userDrawn="1"/>
        </p:nvPicPr>
        <p:blipFill>
          <a:blip r:embed="rId2"/>
          <a:stretch>
            <a:fillRect/>
          </a:stretch>
        </p:blipFill>
        <p:spPr>
          <a:xfrm>
            <a:off x="378047" y="6300788"/>
            <a:ext cx="2457852" cy="331200"/>
          </a:xfrm>
          <a:prstGeom prst="rect">
            <a:avLst/>
          </a:prstGeom>
        </p:spPr>
      </p:pic>
      <p:pic>
        <p:nvPicPr>
          <p:cNvPr id="9" name="Logo_Nynorsk" descr="Et bilde som inneholder tekst&#10;&#10;Automatisk generert beskrivelse" hidden="1">
            <a:extLst>
              <a:ext uri="{FF2B5EF4-FFF2-40B4-BE49-F238E27FC236}">
                <a16:creationId xmlns:a16="http://schemas.microsoft.com/office/drawing/2014/main" id="{D9F4855C-ABB4-4A3C-8706-0C604B77566E}"/>
              </a:ext>
            </a:extLst>
          </p:cNvPr>
          <p:cNvPicPr>
            <a:picLocks noChangeAspect="1"/>
          </p:cNvPicPr>
          <p:nvPr userDrawn="1"/>
        </p:nvPicPr>
        <p:blipFill>
          <a:blip r:embed="rId3"/>
          <a:stretch>
            <a:fillRect/>
          </a:stretch>
        </p:blipFill>
        <p:spPr>
          <a:xfrm>
            <a:off x="378047" y="6300788"/>
            <a:ext cx="2446759" cy="331200"/>
          </a:xfrm>
          <a:prstGeom prst="rect">
            <a:avLst/>
          </a:prstGeom>
        </p:spPr>
      </p:pic>
      <p:pic>
        <p:nvPicPr>
          <p:cNvPr id="13" name="Logo_Bokmal" descr="Et bilde som inneholder tekst&#10;&#10;Automatisk generert beskrivelse">
            <a:extLst>
              <a:ext uri="{FF2B5EF4-FFF2-40B4-BE49-F238E27FC236}">
                <a16:creationId xmlns:a16="http://schemas.microsoft.com/office/drawing/2014/main" id="{872F05C6-215E-471C-B072-828613345DD0}"/>
              </a:ext>
            </a:extLst>
          </p:cNvPr>
          <p:cNvPicPr>
            <a:picLocks noChangeAspect="1"/>
          </p:cNvPicPr>
          <p:nvPr userDrawn="1"/>
        </p:nvPicPr>
        <p:blipFill>
          <a:blip r:embed="rId4"/>
          <a:stretch>
            <a:fillRect/>
          </a:stretch>
        </p:blipFill>
        <p:spPr>
          <a:xfrm>
            <a:off x="378047" y="6300788"/>
            <a:ext cx="2436125" cy="331200"/>
          </a:xfrm>
          <a:prstGeom prst="rect">
            <a:avLst/>
          </a:prstGeom>
        </p:spPr>
      </p:pic>
    </p:spTree>
    <p:extLst>
      <p:ext uri="{BB962C8B-B14F-4D97-AF65-F5344CB8AC3E}">
        <p14:creationId xmlns:p14="http://schemas.microsoft.com/office/powerpoint/2010/main" val="125691279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Infografikk m ikon Hvit">
    <p:bg>
      <p:bgPr>
        <a:solidFill>
          <a:schemeClr val="lt1"/>
        </a:solidFill>
        <a:effectLst/>
      </p:bgPr>
    </p:bg>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8B3137B3-787D-4741-BA8B-B86AE9D66FDD}"/>
              </a:ext>
            </a:extLst>
          </p:cNvPr>
          <p:cNvCxnSpPr>
            <a:cxnSpLocks/>
          </p:cNvCxnSpPr>
          <p:nvPr userDrawn="1"/>
        </p:nvCxnSpPr>
        <p:spPr>
          <a:xfrm>
            <a:off x="4146747" y="1811916"/>
            <a:ext cx="2883" cy="3236918"/>
          </a:xfrm>
          <a:prstGeom prst="line">
            <a:avLst/>
          </a:prstGeom>
          <a:ln w="31750">
            <a:solidFill>
              <a:schemeClr val="bg2"/>
            </a:solidFill>
          </a:ln>
        </p:spPr>
        <p:style>
          <a:lnRef idx="1">
            <a:schemeClr val="accent1"/>
          </a:lnRef>
          <a:fillRef idx="0">
            <a:schemeClr val="accent1"/>
          </a:fillRef>
          <a:effectRef idx="0">
            <a:schemeClr val="accent1"/>
          </a:effectRef>
          <a:fontRef idx="minor">
            <a:schemeClr val="tx1"/>
          </a:fontRef>
        </p:style>
      </p:cxnSp>
      <p:sp>
        <p:nvSpPr>
          <p:cNvPr id="10" name="Content Placeholder 9">
            <a:extLst>
              <a:ext uri="{FF2B5EF4-FFF2-40B4-BE49-F238E27FC236}">
                <a16:creationId xmlns:a16="http://schemas.microsoft.com/office/drawing/2014/main" id="{D656D2D3-BB59-43FA-A2DB-7A2358E8FAFF}"/>
              </a:ext>
            </a:extLst>
          </p:cNvPr>
          <p:cNvSpPr>
            <a:spLocks noGrp="1"/>
          </p:cNvSpPr>
          <p:nvPr>
            <p:ph sz="quarter" idx="12"/>
          </p:nvPr>
        </p:nvSpPr>
        <p:spPr>
          <a:xfrm>
            <a:off x="1424037" y="2341834"/>
            <a:ext cx="1972748" cy="1973491"/>
          </a:xfrm>
        </p:spPr>
        <p:txBody>
          <a:bodyPr/>
          <a:lstStyle>
            <a:lvl1pPr marL="0" indent="0" algn="ctr">
              <a:buNone/>
              <a:defRPr/>
            </a:lvl1pPr>
          </a:lstStyle>
          <a:p>
            <a:pPr lvl="0"/>
            <a:r>
              <a:rPr lang="nb-NO"/>
              <a:t>Klikk for å redigere tekststiler i malen</a:t>
            </a:r>
          </a:p>
        </p:txBody>
      </p:sp>
      <p:sp>
        <p:nvSpPr>
          <p:cNvPr id="8" name="Text Placeholder 10">
            <a:extLst>
              <a:ext uri="{FF2B5EF4-FFF2-40B4-BE49-F238E27FC236}">
                <a16:creationId xmlns:a16="http://schemas.microsoft.com/office/drawing/2014/main" id="{9A74BBCC-3F15-47E0-84F6-245B1F2A78D9}"/>
              </a:ext>
            </a:extLst>
          </p:cNvPr>
          <p:cNvSpPr>
            <a:spLocks noGrp="1"/>
          </p:cNvSpPr>
          <p:nvPr>
            <p:ph type="body" sz="quarter" idx="11" hasCustomPrompt="1"/>
          </p:nvPr>
        </p:nvSpPr>
        <p:spPr>
          <a:xfrm>
            <a:off x="5199692" y="2286265"/>
            <a:ext cx="6114596" cy="1659655"/>
          </a:xfrm>
        </p:spPr>
        <p:txBody>
          <a:bodyPr anchor="b"/>
          <a:lstStyle>
            <a:lvl1pPr marL="0" indent="0" algn="l">
              <a:lnSpc>
                <a:spcPct val="90000"/>
              </a:lnSpc>
              <a:spcBef>
                <a:spcPts val="0"/>
              </a:spcBef>
              <a:buNone/>
              <a:defRPr sz="11102">
                <a:solidFill>
                  <a:schemeClr val="accent1"/>
                </a:solidFill>
                <a:latin typeface="+mj-lt"/>
              </a:defRPr>
            </a:lvl1pPr>
          </a:lstStyle>
          <a:p>
            <a:pPr lvl="0"/>
            <a:r>
              <a:rPr lang="nb-NO" sz="11102">
                <a:latin typeface="+mj-lt"/>
              </a:rPr>
              <a:t>00 00</a:t>
            </a:r>
            <a:endParaRPr lang="en-US"/>
          </a:p>
        </p:txBody>
      </p:sp>
      <p:sp>
        <p:nvSpPr>
          <p:cNvPr id="9" name="Title 1">
            <a:extLst>
              <a:ext uri="{FF2B5EF4-FFF2-40B4-BE49-F238E27FC236}">
                <a16:creationId xmlns:a16="http://schemas.microsoft.com/office/drawing/2014/main" id="{42378BCC-7B93-483B-A371-053968E682A0}"/>
              </a:ext>
            </a:extLst>
          </p:cNvPr>
          <p:cNvSpPr>
            <a:spLocks noGrp="1"/>
          </p:cNvSpPr>
          <p:nvPr>
            <p:ph type="title"/>
          </p:nvPr>
        </p:nvSpPr>
        <p:spPr>
          <a:xfrm>
            <a:off x="5199694" y="1109326"/>
            <a:ext cx="6114596" cy="1176939"/>
          </a:xfrm>
        </p:spPr>
        <p:txBody>
          <a:bodyPr lIns="0" tIns="0" rIns="0" bIns="0" anchor="b"/>
          <a:lstStyle>
            <a:lvl1pPr algn="l">
              <a:defRPr sz="3001"/>
            </a:lvl1pPr>
          </a:lstStyle>
          <a:p>
            <a:r>
              <a:rPr lang="nb-NO"/>
              <a:t>Klikk for å redigere tittelstil</a:t>
            </a:r>
            <a:endParaRPr lang="en-US"/>
          </a:p>
        </p:txBody>
      </p:sp>
      <p:sp>
        <p:nvSpPr>
          <p:cNvPr id="11" name="Text Placeholder 8">
            <a:extLst>
              <a:ext uri="{FF2B5EF4-FFF2-40B4-BE49-F238E27FC236}">
                <a16:creationId xmlns:a16="http://schemas.microsoft.com/office/drawing/2014/main" id="{E9DB3CF9-C520-43A1-B535-2D795F81218C}"/>
              </a:ext>
            </a:extLst>
          </p:cNvPr>
          <p:cNvSpPr>
            <a:spLocks noGrp="1"/>
          </p:cNvSpPr>
          <p:nvPr>
            <p:ph type="body" sz="quarter" idx="10"/>
          </p:nvPr>
        </p:nvSpPr>
        <p:spPr>
          <a:xfrm>
            <a:off x="5199693" y="3945920"/>
            <a:ext cx="6118303" cy="1802754"/>
          </a:xfrm>
          <a:prstGeom prst="rect">
            <a:avLst/>
          </a:prstGeom>
        </p:spPr>
        <p:txBody>
          <a:bodyPr lIns="0" tIns="0" rIns="0" bIns="0"/>
          <a:lstStyle>
            <a:lvl1pPr marL="0" indent="0" algn="l">
              <a:buNone/>
              <a:defRPr/>
            </a:lvl1pPr>
            <a:lvl2pPr algn="ctr">
              <a:defRPr/>
            </a:lvl2pPr>
            <a:lvl3pPr algn="ctr">
              <a:defRPr/>
            </a:lvl3pPr>
            <a:lvl4pPr algn="ctr">
              <a:defRPr/>
            </a:lvl4pPr>
            <a:lvl5pPr algn="ctr">
              <a:defRPr/>
            </a:lvl5pPr>
          </a:lstStyle>
          <a:p>
            <a:pPr lvl="0"/>
            <a:r>
              <a:rPr lang="nb-NO"/>
              <a:t>Klikk for å redigere tekststiler i malen</a:t>
            </a:r>
          </a:p>
        </p:txBody>
      </p:sp>
    </p:spTree>
    <p:extLst>
      <p:ext uri="{BB962C8B-B14F-4D97-AF65-F5344CB8AC3E}">
        <p14:creationId xmlns:p14="http://schemas.microsoft.com/office/powerpoint/2010/main" val="408977027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Skilleark Lilla">
    <p:bg>
      <p:bgPr>
        <a:solidFill>
          <a:srgbClr val="9B3699"/>
        </a:solidFill>
        <a:effectLst/>
      </p:bgPr>
    </p:bg>
    <p:spTree>
      <p:nvGrpSpPr>
        <p:cNvPr id="1" name=""/>
        <p:cNvGrpSpPr/>
        <p:nvPr/>
      </p:nvGrpSpPr>
      <p:grpSpPr>
        <a:xfrm>
          <a:off x="0" y="0"/>
          <a:ext cx="0" cy="0"/>
          <a:chOff x="0" y="0"/>
          <a:chExt cx="0" cy="0"/>
        </a:xfrm>
      </p:grpSpPr>
      <p:pic>
        <p:nvPicPr>
          <p:cNvPr id="5" name="Picture 4" descr="A picture containing graphical user interface&#10;&#10;Description automatically generated">
            <a:extLst>
              <a:ext uri="{FF2B5EF4-FFF2-40B4-BE49-F238E27FC236}">
                <a16:creationId xmlns:a16="http://schemas.microsoft.com/office/drawing/2014/main" id="{F3EA6D88-2375-4AB6-B864-3A3412B05216}"/>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p:cNvSpPr>
            <a:spLocks noGrp="1"/>
          </p:cNvSpPr>
          <p:nvPr>
            <p:ph type="title"/>
          </p:nvPr>
        </p:nvSpPr>
        <p:spPr>
          <a:xfrm>
            <a:off x="6434723" y="2017147"/>
            <a:ext cx="4665560" cy="2852737"/>
          </a:xfrm>
        </p:spPr>
        <p:txBody>
          <a:bodyPr anchor="ctr"/>
          <a:lstStyle>
            <a:lvl1pPr algn="l">
              <a:lnSpc>
                <a:spcPct val="95000"/>
              </a:lnSpc>
              <a:defRPr sz="3251">
                <a:solidFill>
                  <a:schemeClr val="bg1"/>
                </a:solidFill>
              </a:defRPr>
            </a:lvl1pPr>
          </a:lstStyle>
          <a:p>
            <a:r>
              <a:rPr lang="nb-NO"/>
              <a:t>Klikk for å redigere tittelstil</a:t>
            </a:r>
            <a:endParaRPr lang="en-US"/>
          </a:p>
        </p:txBody>
      </p:sp>
      <p:sp>
        <p:nvSpPr>
          <p:cNvPr id="3" name="Text Placeholder 2"/>
          <p:cNvSpPr>
            <a:spLocks noGrp="1"/>
          </p:cNvSpPr>
          <p:nvPr>
            <p:ph type="body" idx="1" hasCustomPrompt="1"/>
          </p:nvPr>
        </p:nvSpPr>
        <p:spPr>
          <a:xfrm>
            <a:off x="781766" y="2239906"/>
            <a:ext cx="2047718" cy="2119524"/>
          </a:xfrm>
        </p:spPr>
        <p:txBody>
          <a:bodyPr anchor="ctr"/>
          <a:lstStyle>
            <a:lvl1pPr marL="0" indent="0" algn="ctr">
              <a:buNone/>
              <a:defRPr sz="9802">
                <a:solidFill>
                  <a:schemeClr val="bg1"/>
                </a:solidFill>
                <a:latin typeface="+mj-lt"/>
              </a:defRPr>
            </a:lvl1pPr>
            <a:lvl2pPr marL="457223" indent="0">
              <a:buNone/>
              <a:defRPr sz="2000">
                <a:solidFill>
                  <a:schemeClr val="tx1">
                    <a:tint val="75000"/>
                  </a:schemeClr>
                </a:solidFill>
              </a:defRPr>
            </a:lvl2pPr>
            <a:lvl3pPr marL="914446" indent="0">
              <a:buNone/>
              <a:defRPr sz="1800">
                <a:solidFill>
                  <a:schemeClr val="tx1">
                    <a:tint val="75000"/>
                  </a:schemeClr>
                </a:solidFill>
              </a:defRPr>
            </a:lvl3pPr>
            <a:lvl4pPr marL="1371669" indent="0">
              <a:buNone/>
              <a:defRPr sz="1600">
                <a:solidFill>
                  <a:schemeClr val="tx1">
                    <a:tint val="75000"/>
                  </a:schemeClr>
                </a:solidFill>
              </a:defRPr>
            </a:lvl4pPr>
            <a:lvl5pPr marL="1828891" indent="0">
              <a:buNone/>
              <a:defRPr sz="1600">
                <a:solidFill>
                  <a:schemeClr val="tx1">
                    <a:tint val="75000"/>
                  </a:schemeClr>
                </a:solidFill>
              </a:defRPr>
            </a:lvl5pPr>
            <a:lvl6pPr marL="2286114" indent="0">
              <a:buNone/>
              <a:defRPr sz="1600">
                <a:solidFill>
                  <a:schemeClr val="tx1">
                    <a:tint val="75000"/>
                  </a:schemeClr>
                </a:solidFill>
              </a:defRPr>
            </a:lvl6pPr>
            <a:lvl7pPr marL="2743337" indent="0">
              <a:buNone/>
              <a:defRPr sz="1600">
                <a:solidFill>
                  <a:schemeClr val="tx1">
                    <a:tint val="75000"/>
                  </a:schemeClr>
                </a:solidFill>
              </a:defRPr>
            </a:lvl7pPr>
            <a:lvl8pPr marL="3200560" indent="0">
              <a:buNone/>
              <a:defRPr sz="1600">
                <a:solidFill>
                  <a:schemeClr val="tx1">
                    <a:tint val="75000"/>
                  </a:schemeClr>
                </a:solidFill>
              </a:defRPr>
            </a:lvl8pPr>
            <a:lvl9pPr marL="3657783" indent="0">
              <a:buNone/>
              <a:defRPr sz="1600">
                <a:solidFill>
                  <a:schemeClr val="tx1">
                    <a:tint val="75000"/>
                  </a:schemeClr>
                </a:solidFill>
              </a:defRPr>
            </a:lvl9pPr>
          </a:lstStyle>
          <a:p>
            <a:pPr lvl="0"/>
            <a:r>
              <a:rPr lang="en-US"/>
              <a:t>00</a:t>
            </a:r>
          </a:p>
        </p:txBody>
      </p:sp>
    </p:spTree>
    <p:extLst>
      <p:ext uri="{BB962C8B-B14F-4D97-AF65-F5344CB8AC3E}">
        <p14:creationId xmlns:p14="http://schemas.microsoft.com/office/powerpoint/2010/main" val="64480966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Film på TV">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146F970E-C338-4A18-8470-EA3B4899788F}"/>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596" t="596"/>
          <a:stretch/>
        </p:blipFill>
        <p:spPr>
          <a:xfrm>
            <a:off x="0" y="0"/>
            <a:ext cx="12192000" cy="6184718"/>
          </a:xfrm>
          <a:prstGeom prst="rect">
            <a:avLst/>
          </a:prstGeom>
        </p:spPr>
      </p:pic>
      <p:sp>
        <p:nvSpPr>
          <p:cNvPr id="13" name="Title 1">
            <a:extLst>
              <a:ext uri="{FF2B5EF4-FFF2-40B4-BE49-F238E27FC236}">
                <a16:creationId xmlns:a16="http://schemas.microsoft.com/office/drawing/2014/main" id="{1ED767E5-FDAA-4B00-A0F6-958711D80CF1}"/>
              </a:ext>
            </a:extLst>
          </p:cNvPr>
          <p:cNvSpPr>
            <a:spLocks noGrp="1"/>
          </p:cNvSpPr>
          <p:nvPr>
            <p:ph type="title"/>
          </p:nvPr>
        </p:nvSpPr>
        <p:spPr>
          <a:xfrm>
            <a:off x="838201" y="1149312"/>
            <a:ext cx="3355462" cy="1940681"/>
          </a:xfrm>
        </p:spPr>
        <p:txBody>
          <a:bodyPr lIns="0" tIns="0" rIns="0" bIns="0" anchor="b"/>
          <a:lstStyle>
            <a:lvl1pPr algn="l">
              <a:lnSpc>
                <a:spcPct val="95000"/>
              </a:lnSpc>
              <a:defRPr sz="3251"/>
            </a:lvl1pPr>
          </a:lstStyle>
          <a:p>
            <a:r>
              <a:rPr lang="nb-NO"/>
              <a:t>Klikk for å redigere tittelstil</a:t>
            </a:r>
            <a:endParaRPr lang="en-US"/>
          </a:p>
        </p:txBody>
      </p:sp>
      <p:sp>
        <p:nvSpPr>
          <p:cNvPr id="14" name="Content Placeholder 2">
            <a:extLst>
              <a:ext uri="{FF2B5EF4-FFF2-40B4-BE49-F238E27FC236}">
                <a16:creationId xmlns:a16="http://schemas.microsoft.com/office/drawing/2014/main" id="{48E1C812-D051-429E-AEBF-6E98F129D193}"/>
              </a:ext>
            </a:extLst>
          </p:cNvPr>
          <p:cNvSpPr>
            <a:spLocks noGrp="1"/>
          </p:cNvSpPr>
          <p:nvPr>
            <p:ph sz="half" idx="1"/>
          </p:nvPr>
        </p:nvSpPr>
        <p:spPr>
          <a:xfrm>
            <a:off x="838201" y="3386143"/>
            <a:ext cx="3355462" cy="198842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8" name="Picture Placeholder 7">
            <a:extLst>
              <a:ext uri="{FF2B5EF4-FFF2-40B4-BE49-F238E27FC236}">
                <a16:creationId xmlns:a16="http://schemas.microsoft.com/office/drawing/2014/main" id="{A094CD37-2AD7-4704-B0CD-550F6BA8F905}"/>
              </a:ext>
            </a:extLst>
          </p:cNvPr>
          <p:cNvSpPr>
            <a:spLocks noGrp="1"/>
          </p:cNvSpPr>
          <p:nvPr>
            <p:ph type="pic" sz="quarter" idx="12"/>
          </p:nvPr>
        </p:nvSpPr>
        <p:spPr>
          <a:xfrm>
            <a:off x="4725015" y="1281261"/>
            <a:ext cx="6554053" cy="3748521"/>
          </a:xfrm>
          <a:prstGeom prst="rect">
            <a:avLst/>
          </a:prstGeom>
          <a:blipFill dpi="0" rotWithShape="1">
            <a:blip r:embed="rId4">
              <a:extLst>
                <a:ext uri="{28A0092B-C50C-407E-A947-70E740481C1C}">
                  <a14:useLocalDpi xmlns:a14="http://schemas.microsoft.com/office/drawing/2010/main" val="0"/>
                </a:ext>
              </a:extLst>
            </a:blip>
            <a:srcRect/>
            <a:stretch>
              <a:fillRect/>
            </a:stretch>
          </a:blipFill>
        </p:spPr>
        <p:txBody>
          <a:bodyPr lIns="0" tIns="0" rIns="0" bIns="0"/>
          <a:lstStyle/>
          <a:p>
            <a:r>
              <a:rPr lang="nb-NO"/>
              <a:t>Klikk på ikonet for å legge til et bilde</a:t>
            </a:r>
            <a:endParaRPr lang="en-US"/>
          </a:p>
        </p:txBody>
      </p:sp>
    </p:spTree>
    <p:extLst>
      <p:ext uri="{BB962C8B-B14F-4D97-AF65-F5344CB8AC3E}">
        <p14:creationId xmlns:p14="http://schemas.microsoft.com/office/powerpoint/2010/main" val="281804657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Utfallende film">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B9B93E19-FF3B-475E-9536-609C20EECD11}"/>
              </a:ext>
            </a:extLst>
          </p:cNvPr>
          <p:cNvSpPr>
            <a:spLocks noGrp="1"/>
          </p:cNvSpPr>
          <p:nvPr>
            <p:ph sz="quarter" idx="11"/>
          </p:nvPr>
        </p:nvSpPr>
        <p:spPr>
          <a:xfrm>
            <a:off x="0" y="0"/>
            <a:ext cx="12192000" cy="6857900"/>
          </a:xfrm>
          <a:prstGeom prst="rect">
            <a:avLst/>
          </a:prstGeom>
          <a:blipFill dpi="0" rotWithShape="1">
            <a:blip r:embed="rId2">
              <a:extLst>
                <a:ext uri="{28A0092B-C50C-407E-A947-70E740481C1C}">
                  <a14:useLocalDpi xmlns:a14="http://schemas.microsoft.com/office/drawing/2010/main" val="0"/>
                </a:ext>
              </a:extLst>
            </a:blip>
            <a:srcRect/>
            <a:stretch>
              <a:fillRect/>
            </a:stretch>
          </a:blipFill>
        </p:spPr>
        <p:txBody>
          <a:bodyPr lIns="0" tIns="0" rIns="0" bIns="0"/>
          <a:lstStyle>
            <a:lvl1pPr marL="0" indent="0">
              <a:buNone/>
              <a:defRPr/>
            </a:lvl1pPr>
          </a:lstStyle>
          <a:p>
            <a:pPr lvl="0"/>
            <a:r>
              <a:rPr lang="nb-NO"/>
              <a:t>Klikk for å redigere tekststiler i malen</a:t>
            </a:r>
          </a:p>
        </p:txBody>
      </p:sp>
      <p:sp>
        <p:nvSpPr>
          <p:cNvPr id="13" name="Title 1">
            <a:extLst>
              <a:ext uri="{FF2B5EF4-FFF2-40B4-BE49-F238E27FC236}">
                <a16:creationId xmlns:a16="http://schemas.microsoft.com/office/drawing/2014/main" id="{1ED767E5-FDAA-4B00-A0F6-958711D80CF1}"/>
              </a:ext>
            </a:extLst>
          </p:cNvPr>
          <p:cNvSpPr>
            <a:spLocks noGrp="1"/>
          </p:cNvSpPr>
          <p:nvPr>
            <p:ph type="title"/>
          </p:nvPr>
        </p:nvSpPr>
        <p:spPr>
          <a:xfrm>
            <a:off x="838201" y="898560"/>
            <a:ext cx="3985150" cy="2021958"/>
          </a:xfrm>
        </p:spPr>
        <p:txBody>
          <a:bodyPr lIns="0" tIns="0" rIns="0" bIns="0" anchor="t"/>
          <a:lstStyle>
            <a:lvl1pPr algn="l">
              <a:lnSpc>
                <a:spcPct val="95000"/>
              </a:lnSpc>
              <a:defRPr sz="3251"/>
            </a:lvl1pPr>
          </a:lstStyle>
          <a:p>
            <a:r>
              <a:rPr lang="nb-NO"/>
              <a:t>Klikk for å redigere tittelstil</a:t>
            </a:r>
            <a:endParaRPr lang="en-US"/>
          </a:p>
        </p:txBody>
      </p:sp>
    </p:spTree>
    <p:extLst>
      <p:ext uri="{BB962C8B-B14F-4D97-AF65-F5344CB8AC3E}">
        <p14:creationId xmlns:p14="http://schemas.microsoft.com/office/powerpoint/2010/main" val="97190692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Sitat Hvit">
    <p:bg>
      <p:bgPr>
        <a:solidFill>
          <a:schemeClr val="lt1"/>
        </a:solidFill>
        <a:effectLst/>
      </p:bgPr>
    </p:bg>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C76AECCF-9723-494B-B4D9-58443A201F23}"/>
              </a:ext>
            </a:extLst>
          </p:cNvPr>
          <p:cNvSpPr>
            <a:spLocks noGrp="1"/>
          </p:cNvSpPr>
          <p:nvPr>
            <p:ph type="body" sz="quarter" idx="10"/>
          </p:nvPr>
        </p:nvSpPr>
        <p:spPr>
          <a:xfrm>
            <a:off x="3587423" y="2088533"/>
            <a:ext cx="5116021" cy="2002026"/>
          </a:xfrm>
        </p:spPr>
        <p:txBody>
          <a:bodyPr anchor="ctr"/>
          <a:lstStyle>
            <a:lvl1pPr marL="0" indent="0">
              <a:lnSpc>
                <a:spcPct val="101000"/>
              </a:lnSpc>
              <a:buNone/>
              <a:defRPr sz="2501"/>
            </a:lvl1pPr>
          </a:lstStyle>
          <a:p>
            <a:pPr lvl="0"/>
            <a:r>
              <a:rPr lang="nb-NO"/>
              <a:t>Klikk for å redigere tekststiler i malen</a:t>
            </a:r>
          </a:p>
        </p:txBody>
      </p:sp>
      <p:pic>
        <p:nvPicPr>
          <p:cNvPr id="11" name="Graphic 10">
            <a:extLst>
              <a:ext uri="{FF2B5EF4-FFF2-40B4-BE49-F238E27FC236}">
                <a16:creationId xmlns:a16="http://schemas.microsoft.com/office/drawing/2014/main" id="{319B7F6F-5702-48E8-B3EA-B9930E32B73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248448" y="1460779"/>
            <a:ext cx="663583" cy="442382"/>
          </a:xfrm>
          <a:prstGeom prst="rect">
            <a:avLst/>
          </a:prstGeom>
        </p:spPr>
      </p:pic>
      <p:sp>
        <p:nvSpPr>
          <p:cNvPr id="13" name="Text Placeholder 12">
            <a:extLst>
              <a:ext uri="{FF2B5EF4-FFF2-40B4-BE49-F238E27FC236}">
                <a16:creationId xmlns:a16="http://schemas.microsoft.com/office/drawing/2014/main" id="{70D13ABF-2CE0-4FC1-84CA-4404703649AC}"/>
              </a:ext>
            </a:extLst>
          </p:cNvPr>
          <p:cNvSpPr>
            <a:spLocks noGrp="1"/>
          </p:cNvSpPr>
          <p:nvPr>
            <p:ph type="body" sz="quarter" idx="11"/>
          </p:nvPr>
        </p:nvSpPr>
        <p:spPr>
          <a:xfrm>
            <a:off x="3587423" y="4199430"/>
            <a:ext cx="5116021" cy="1084381"/>
          </a:xfrm>
        </p:spPr>
        <p:txBody>
          <a:bodyPr anchor="t"/>
          <a:lstStyle>
            <a:lvl1pPr marL="0" indent="0">
              <a:lnSpc>
                <a:spcPct val="110000"/>
              </a:lnSpc>
              <a:spcBef>
                <a:spcPts val="0"/>
              </a:spcBef>
              <a:buNone/>
              <a:defRPr sz="1800">
                <a:latin typeface="Poppins Medium" panose="00000600000000000000" pitchFamily="2" charset="0"/>
                <a:cs typeface="Poppins Medium" panose="00000600000000000000" pitchFamily="2" charset="0"/>
              </a:defRPr>
            </a:lvl1pPr>
          </a:lstStyle>
          <a:p>
            <a:pPr lvl="0"/>
            <a:r>
              <a:rPr lang="nb-NO"/>
              <a:t>Klikk for å redigere tekststiler i malen</a:t>
            </a:r>
          </a:p>
        </p:txBody>
      </p:sp>
    </p:spTree>
    <p:extLst>
      <p:ext uri="{BB962C8B-B14F-4D97-AF65-F5344CB8AC3E}">
        <p14:creationId xmlns:p14="http://schemas.microsoft.com/office/powerpoint/2010/main" val="287325440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Skilleark Grå">
    <p:bg>
      <p:bgPr>
        <a:solidFill>
          <a:schemeClr val="lt2"/>
        </a:solidFill>
        <a:effectLst/>
      </p:bgPr>
    </p:bg>
    <p:spTree>
      <p:nvGrpSpPr>
        <p:cNvPr id="1" name=""/>
        <p:cNvGrpSpPr/>
        <p:nvPr/>
      </p:nvGrpSpPr>
      <p:grpSpPr>
        <a:xfrm>
          <a:off x="0" y="0"/>
          <a:ext cx="0" cy="0"/>
          <a:chOff x="0" y="0"/>
          <a:chExt cx="0" cy="0"/>
        </a:xfrm>
      </p:grpSpPr>
      <p:pic>
        <p:nvPicPr>
          <p:cNvPr id="5" name="Picture 4" descr="Background pattern&#10;&#10;Description automatically generated with low confidence">
            <a:extLst>
              <a:ext uri="{FF2B5EF4-FFF2-40B4-BE49-F238E27FC236}">
                <a16:creationId xmlns:a16="http://schemas.microsoft.com/office/drawing/2014/main" id="{DFE58BBF-0212-4054-A4FC-8C1C08F206DF}"/>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p:cNvSpPr>
            <a:spLocks noGrp="1"/>
          </p:cNvSpPr>
          <p:nvPr>
            <p:ph type="title"/>
          </p:nvPr>
        </p:nvSpPr>
        <p:spPr>
          <a:xfrm>
            <a:off x="6434723" y="2017147"/>
            <a:ext cx="4665560" cy="2852737"/>
          </a:xfrm>
        </p:spPr>
        <p:txBody>
          <a:bodyPr anchor="ctr"/>
          <a:lstStyle>
            <a:lvl1pPr algn="l">
              <a:lnSpc>
                <a:spcPct val="95000"/>
              </a:lnSpc>
              <a:defRPr sz="3251">
                <a:solidFill>
                  <a:schemeClr val="tx1"/>
                </a:solidFill>
              </a:defRPr>
            </a:lvl1pPr>
          </a:lstStyle>
          <a:p>
            <a:r>
              <a:rPr lang="nb-NO"/>
              <a:t>Klikk for å redigere tittelstil</a:t>
            </a:r>
            <a:endParaRPr lang="en-US"/>
          </a:p>
        </p:txBody>
      </p:sp>
      <p:sp>
        <p:nvSpPr>
          <p:cNvPr id="3" name="Text Placeholder 2"/>
          <p:cNvSpPr>
            <a:spLocks noGrp="1"/>
          </p:cNvSpPr>
          <p:nvPr>
            <p:ph type="body" idx="1" hasCustomPrompt="1"/>
          </p:nvPr>
        </p:nvSpPr>
        <p:spPr>
          <a:xfrm>
            <a:off x="781766" y="2239906"/>
            <a:ext cx="2047718" cy="2119524"/>
          </a:xfrm>
        </p:spPr>
        <p:txBody>
          <a:bodyPr anchor="ctr"/>
          <a:lstStyle>
            <a:lvl1pPr marL="0" indent="0" algn="ctr">
              <a:buNone/>
              <a:defRPr sz="9802">
                <a:solidFill>
                  <a:schemeClr val="bg1"/>
                </a:solidFill>
                <a:latin typeface="+mj-lt"/>
              </a:defRPr>
            </a:lvl1pPr>
            <a:lvl2pPr marL="457223" indent="0">
              <a:buNone/>
              <a:defRPr sz="2000">
                <a:solidFill>
                  <a:schemeClr val="tx1">
                    <a:tint val="75000"/>
                  </a:schemeClr>
                </a:solidFill>
              </a:defRPr>
            </a:lvl2pPr>
            <a:lvl3pPr marL="914446" indent="0">
              <a:buNone/>
              <a:defRPr sz="1800">
                <a:solidFill>
                  <a:schemeClr val="tx1">
                    <a:tint val="75000"/>
                  </a:schemeClr>
                </a:solidFill>
              </a:defRPr>
            </a:lvl3pPr>
            <a:lvl4pPr marL="1371669" indent="0">
              <a:buNone/>
              <a:defRPr sz="1600">
                <a:solidFill>
                  <a:schemeClr val="tx1">
                    <a:tint val="75000"/>
                  </a:schemeClr>
                </a:solidFill>
              </a:defRPr>
            </a:lvl4pPr>
            <a:lvl5pPr marL="1828891" indent="0">
              <a:buNone/>
              <a:defRPr sz="1600">
                <a:solidFill>
                  <a:schemeClr val="tx1">
                    <a:tint val="75000"/>
                  </a:schemeClr>
                </a:solidFill>
              </a:defRPr>
            </a:lvl5pPr>
            <a:lvl6pPr marL="2286114" indent="0">
              <a:buNone/>
              <a:defRPr sz="1600">
                <a:solidFill>
                  <a:schemeClr val="tx1">
                    <a:tint val="75000"/>
                  </a:schemeClr>
                </a:solidFill>
              </a:defRPr>
            </a:lvl6pPr>
            <a:lvl7pPr marL="2743337" indent="0">
              <a:buNone/>
              <a:defRPr sz="1600">
                <a:solidFill>
                  <a:schemeClr val="tx1">
                    <a:tint val="75000"/>
                  </a:schemeClr>
                </a:solidFill>
              </a:defRPr>
            </a:lvl7pPr>
            <a:lvl8pPr marL="3200560" indent="0">
              <a:buNone/>
              <a:defRPr sz="1600">
                <a:solidFill>
                  <a:schemeClr val="tx1">
                    <a:tint val="75000"/>
                  </a:schemeClr>
                </a:solidFill>
              </a:defRPr>
            </a:lvl8pPr>
            <a:lvl9pPr marL="3657783" indent="0">
              <a:buNone/>
              <a:defRPr sz="1600">
                <a:solidFill>
                  <a:schemeClr val="tx1">
                    <a:tint val="75000"/>
                  </a:schemeClr>
                </a:solidFill>
              </a:defRPr>
            </a:lvl9pPr>
          </a:lstStyle>
          <a:p>
            <a:pPr lvl="0"/>
            <a:r>
              <a:rPr lang="en-US"/>
              <a:t>00</a:t>
            </a:r>
          </a:p>
        </p:txBody>
      </p:sp>
    </p:spTree>
    <p:extLst>
      <p:ext uri="{BB962C8B-B14F-4D97-AF65-F5344CB8AC3E}">
        <p14:creationId xmlns:p14="http://schemas.microsoft.com/office/powerpoint/2010/main" val="25769000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Midtstilt teks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E5152BB-583B-4C69-8DC2-CE1C458FA6CF}"/>
              </a:ext>
            </a:extLst>
          </p:cNvPr>
          <p:cNvSpPr/>
          <p:nvPr userDrawn="1"/>
        </p:nvSpPr>
        <p:spPr>
          <a:xfrm>
            <a:off x="0" y="0"/>
            <a:ext cx="12192000" cy="6192511"/>
          </a:xfrm>
          <a:prstGeom prst="rect">
            <a:avLst/>
          </a:prstGeom>
          <a:solidFill>
            <a:srgbClr val="E3E4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50"/>
          </a:p>
        </p:txBody>
      </p:sp>
      <p:sp>
        <p:nvSpPr>
          <p:cNvPr id="2" name="Title 1"/>
          <p:cNvSpPr>
            <a:spLocks noGrp="1"/>
          </p:cNvSpPr>
          <p:nvPr>
            <p:ph type="title"/>
          </p:nvPr>
        </p:nvSpPr>
        <p:spPr>
          <a:xfrm>
            <a:off x="3253075" y="1038088"/>
            <a:ext cx="5625381" cy="1467307"/>
          </a:xfrm>
        </p:spPr>
        <p:txBody>
          <a:bodyPr lIns="0" tIns="0" rIns="0" bIns="0" anchor="b"/>
          <a:lstStyle>
            <a:lvl1pPr algn="l">
              <a:defRPr sz="3251"/>
            </a:lvl1pPr>
          </a:lstStyle>
          <a:p>
            <a:r>
              <a:rPr lang="nb-NO"/>
              <a:t>Klikk for å redigere tittelstil</a:t>
            </a:r>
            <a:endParaRPr lang="en-US"/>
          </a:p>
        </p:txBody>
      </p:sp>
      <p:sp>
        <p:nvSpPr>
          <p:cNvPr id="9" name="Content Placeholder 8">
            <a:extLst>
              <a:ext uri="{FF2B5EF4-FFF2-40B4-BE49-F238E27FC236}">
                <a16:creationId xmlns:a16="http://schemas.microsoft.com/office/drawing/2014/main" id="{FA4C5D1D-E213-4E5B-89E5-F30E3EBFCB39}"/>
              </a:ext>
            </a:extLst>
          </p:cNvPr>
          <p:cNvSpPr>
            <a:spLocks noGrp="1"/>
          </p:cNvSpPr>
          <p:nvPr>
            <p:ph sz="quarter" idx="13"/>
          </p:nvPr>
        </p:nvSpPr>
        <p:spPr>
          <a:xfrm>
            <a:off x="3253075" y="2728805"/>
            <a:ext cx="5625381" cy="3091108"/>
          </a:xfrm>
          <a:prstGeom prst="rect">
            <a:avLst/>
          </a:prstGeom>
        </p:spPr>
        <p:txBody>
          <a:bodyPr lIns="0" tIns="0" rIns="0" bIns="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Tree>
    <p:extLst>
      <p:ext uri="{BB962C8B-B14F-4D97-AF65-F5344CB8AC3E}">
        <p14:creationId xmlns:p14="http://schemas.microsoft.com/office/powerpoint/2010/main" val="32299210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Sitat Magenta">
    <p:bg>
      <p:bgPr>
        <a:solidFill>
          <a:schemeClr val="accent1"/>
        </a:solidFill>
        <a:effectLst/>
      </p:bgPr>
    </p:bg>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C76AECCF-9723-494B-B4D9-58443A201F23}"/>
              </a:ext>
            </a:extLst>
          </p:cNvPr>
          <p:cNvSpPr>
            <a:spLocks noGrp="1"/>
          </p:cNvSpPr>
          <p:nvPr>
            <p:ph type="body" sz="quarter" idx="10"/>
          </p:nvPr>
        </p:nvSpPr>
        <p:spPr>
          <a:xfrm>
            <a:off x="3587423" y="2088533"/>
            <a:ext cx="5116021" cy="2002026"/>
          </a:xfrm>
        </p:spPr>
        <p:txBody>
          <a:bodyPr anchor="ctr"/>
          <a:lstStyle>
            <a:lvl1pPr marL="0" indent="0">
              <a:lnSpc>
                <a:spcPct val="101000"/>
              </a:lnSpc>
              <a:buNone/>
              <a:defRPr sz="2501">
                <a:solidFill>
                  <a:schemeClr val="bg1"/>
                </a:solidFill>
              </a:defRPr>
            </a:lvl1pPr>
          </a:lstStyle>
          <a:p>
            <a:pPr lvl="0"/>
            <a:r>
              <a:rPr lang="nb-NO"/>
              <a:t>Klikk for å redigere tekststiler i malen</a:t>
            </a:r>
          </a:p>
        </p:txBody>
      </p:sp>
      <p:pic>
        <p:nvPicPr>
          <p:cNvPr id="11" name="Graphic 10">
            <a:extLst>
              <a:ext uri="{FF2B5EF4-FFF2-40B4-BE49-F238E27FC236}">
                <a16:creationId xmlns:a16="http://schemas.microsoft.com/office/drawing/2014/main" id="{319B7F6F-5702-48E8-B3EA-B9930E32B73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248448" y="1460779"/>
            <a:ext cx="663583" cy="442382"/>
          </a:xfrm>
          <a:prstGeom prst="rect">
            <a:avLst/>
          </a:prstGeom>
        </p:spPr>
      </p:pic>
      <p:sp>
        <p:nvSpPr>
          <p:cNvPr id="13" name="Text Placeholder 12">
            <a:extLst>
              <a:ext uri="{FF2B5EF4-FFF2-40B4-BE49-F238E27FC236}">
                <a16:creationId xmlns:a16="http://schemas.microsoft.com/office/drawing/2014/main" id="{70D13ABF-2CE0-4FC1-84CA-4404703649AC}"/>
              </a:ext>
            </a:extLst>
          </p:cNvPr>
          <p:cNvSpPr>
            <a:spLocks noGrp="1"/>
          </p:cNvSpPr>
          <p:nvPr>
            <p:ph type="body" sz="quarter" idx="11"/>
          </p:nvPr>
        </p:nvSpPr>
        <p:spPr>
          <a:xfrm>
            <a:off x="3587423" y="4199430"/>
            <a:ext cx="5116021" cy="1084381"/>
          </a:xfrm>
        </p:spPr>
        <p:txBody>
          <a:bodyPr anchor="t"/>
          <a:lstStyle>
            <a:lvl1pPr marL="0" indent="0">
              <a:lnSpc>
                <a:spcPct val="110000"/>
              </a:lnSpc>
              <a:spcBef>
                <a:spcPts val="0"/>
              </a:spcBef>
              <a:buNone/>
              <a:defRPr sz="1800">
                <a:solidFill>
                  <a:schemeClr val="bg1"/>
                </a:solidFill>
                <a:latin typeface="Poppins Medium" panose="00000600000000000000" pitchFamily="2" charset="0"/>
                <a:cs typeface="Poppins Medium" panose="00000600000000000000" pitchFamily="2" charset="0"/>
              </a:defRPr>
            </a:lvl1pPr>
          </a:lstStyle>
          <a:p>
            <a:pPr lvl="0"/>
            <a:r>
              <a:rPr lang="nb-NO"/>
              <a:t>Klikk for å redigere tekststiler i malen</a:t>
            </a:r>
          </a:p>
        </p:txBody>
      </p:sp>
      <p:pic>
        <p:nvPicPr>
          <p:cNvPr id="10" name="Logo_Engelsk" descr="Et bilde som inneholder tekst&#10;&#10;Automatisk generert beskrivelse" hidden="1">
            <a:extLst>
              <a:ext uri="{FF2B5EF4-FFF2-40B4-BE49-F238E27FC236}">
                <a16:creationId xmlns:a16="http://schemas.microsoft.com/office/drawing/2014/main" id="{6DCAF64A-43E3-47CF-949D-4CC71EF8852E}"/>
              </a:ext>
            </a:extLst>
          </p:cNvPr>
          <p:cNvPicPr>
            <a:picLocks noChangeAspect="1"/>
          </p:cNvPicPr>
          <p:nvPr userDrawn="1"/>
        </p:nvPicPr>
        <p:blipFill>
          <a:blip r:embed="rId4"/>
          <a:stretch>
            <a:fillRect/>
          </a:stretch>
        </p:blipFill>
        <p:spPr>
          <a:xfrm>
            <a:off x="378047" y="6300788"/>
            <a:ext cx="2457852" cy="331200"/>
          </a:xfrm>
          <a:prstGeom prst="rect">
            <a:avLst/>
          </a:prstGeom>
        </p:spPr>
      </p:pic>
      <p:pic>
        <p:nvPicPr>
          <p:cNvPr id="12" name="Logo_Nynorsk" descr="Et bilde som inneholder tekst&#10;&#10;Automatisk generert beskrivelse" hidden="1">
            <a:extLst>
              <a:ext uri="{FF2B5EF4-FFF2-40B4-BE49-F238E27FC236}">
                <a16:creationId xmlns:a16="http://schemas.microsoft.com/office/drawing/2014/main" id="{7832509F-8C84-4441-8E9C-7288EBC0B376}"/>
              </a:ext>
            </a:extLst>
          </p:cNvPr>
          <p:cNvPicPr>
            <a:picLocks noChangeAspect="1"/>
          </p:cNvPicPr>
          <p:nvPr userDrawn="1"/>
        </p:nvPicPr>
        <p:blipFill>
          <a:blip r:embed="rId5"/>
          <a:stretch>
            <a:fillRect/>
          </a:stretch>
        </p:blipFill>
        <p:spPr>
          <a:xfrm>
            <a:off x="378047" y="6300788"/>
            <a:ext cx="2446759" cy="331200"/>
          </a:xfrm>
          <a:prstGeom prst="rect">
            <a:avLst/>
          </a:prstGeom>
        </p:spPr>
      </p:pic>
      <p:pic>
        <p:nvPicPr>
          <p:cNvPr id="14" name="Logo_Bokmal" descr="Et bilde som inneholder tekst&#10;&#10;Automatisk generert beskrivelse">
            <a:extLst>
              <a:ext uri="{FF2B5EF4-FFF2-40B4-BE49-F238E27FC236}">
                <a16:creationId xmlns:a16="http://schemas.microsoft.com/office/drawing/2014/main" id="{4F920E7C-91F8-4F18-9249-D2076561D770}"/>
              </a:ext>
            </a:extLst>
          </p:cNvPr>
          <p:cNvPicPr>
            <a:picLocks noChangeAspect="1"/>
          </p:cNvPicPr>
          <p:nvPr userDrawn="1"/>
        </p:nvPicPr>
        <p:blipFill>
          <a:blip r:embed="rId6"/>
          <a:stretch>
            <a:fillRect/>
          </a:stretch>
        </p:blipFill>
        <p:spPr>
          <a:xfrm>
            <a:off x="378047" y="6300788"/>
            <a:ext cx="2436125" cy="331200"/>
          </a:xfrm>
          <a:prstGeom prst="rect">
            <a:avLst/>
          </a:prstGeom>
        </p:spPr>
      </p:pic>
    </p:spTree>
    <p:extLst>
      <p:ext uri="{BB962C8B-B14F-4D97-AF65-F5344CB8AC3E}">
        <p14:creationId xmlns:p14="http://schemas.microsoft.com/office/powerpoint/2010/main" val="151388005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Avslutningsside">
    <p:bg>
      <p:bgPr>
        <a:solidFill>
          <a:schemeClr val="lt1"/>
        </a:solidFill>
        <a:effectLst/>
      </p:bgPr>
    </p:bg>
    <p:spTree>
      <p:nvGrpSpPr>
        <p:cNvPr id="1" name=""/>
        <p:cNvGrpSpPr/>
        <p:nvPr/>
      </p:nvGrpSpPr>
      <p:grpSpPr>
        <a:xfrm>
          <a:off x="0" y="0"/>
          <a:ext cx="0" cy="0"/>
          <a:chOff x="0" y="0"/>
          <a:chExt cx="0" cy="0"/>
        </a:xfrm>
      </p:grpSpPr>
      <p:pic>
        <p:nvPicPr>
          <p:cNvPr id="10" name="Picture 9" descr="Text, letter&#10;&#10;Description automatically generated" hidden="1">
            <a:extLst>
              <a:ext uri="{FF2B5EF4-FFF2-40B4-BE49-F238E27FC236}">
                <a16:creationId xmlns:a16="http://schemas.microsoft.com/office/drawing/2014/main" id="{8B82A6BD-8176-4922-BE14-3FC22CB90B9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0"/>
            <a:ext cx="12192000" cy="6857900"/>
          </a:xfrm>
          <a:prstGeom prst="rect">
            <a:avLst/>
          </a:prstGeom>
        </p:spPr>
      </p:pic>
      <p:sp>
        <p:nvSpPr>
          <p:cNvPr id="9" name="Rectangle 8">
            <a:extLst>
              <a:ext uri="{FF2B5EF4-FFF2-40B4-BE49-F238E27FC236}">
                <a16:creationId xmlns:a16="http://schemas.microsoft.com/office/drawing/2014/main" id="{DC99E0B6-AF8F-49CD-8556-3FB8C9E3F0B2}"/>
              </a:ext>
            </a:extLst>
          </p:cNvPr>
          <p:cNvSpPr/>
          <p:nvPr userDrawn="1"/>
        </p:nvSpPr>
        <p:spPr>
          <a:xfrm>
            <a:off x="0" y="3429000"/>
            <a:ext cx="7835204" cy="3429000"/>
          </a:xfrm>
          <a:prstGeom prst="rect">
            <a:avLst/>
          </a:prstGeom>
          <a:solidFill>
            <a:srgbClr val="D7D8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50"/>
          </a:p>
        </p:txBody>
      </p:sp>
      <p:sp>
        <p:nvSpPr>
          <p:cNvPr id="2" name="Title 1"/>
          <p:cNvSpPr>
            <a:spLocks noGrp="1"/>
          </p:cNvSpPr>
          <p:nvPr>
            <p:ph type="ctrTitle"/>
          </p:nvPr>
        </p:nvSpPr>
        <p:spPr>
          <a:xfrm>
            <a:off x="826430" y="4366052"/>
            <a:ext cx="5255054" cy="1924264"/>
          </a:xfrm>
        </p:spPr>
        <p:txBody>
          <a:bodyPr anchor="t">
            <a:normAutofit/>
          </a:bodyPr>
          <a:lstStyle>
            <a:lvl1pPr algn="l">
              <a:lnSpc>
                <a:spcPct val="93000"/>
              </a:lnSpc>
              <a:defRPr sz="3701">
                <a:solidFill>
                  <a:schemeClr val="tx1"/>
                </a:solidFill>
                <a:latin typeface="Poppins SemiBold" panose="00000700000000000000" pitchFamily="2" charset="0"/>
                <a:cs typeface="Poppins SemiBold" panose="00000700000000000000" pitchFamily="2" charset="0"/>
              </a:defRPr>
            </a:lvl1pPr>
          </a:lstStyle>
          <a:p>
            <a:r>
              <a:rPr lang="nb-NO"/>
              <a:t>Klikk for å redigere tittelstil</a:t>
            </a:r>
            <a:endParaRPr lang="en-US"/>
          </a:p>
        </p:txBody>
      </p:sp>
      <p:pic>
        <p:nvPicPr>
          <p:cNvPr id="7" name="Graphic 6">
            <a:extLst>
              <a:ext uri="{FF2B5EF4-FFF2-40B4-BE49-F238E27FC236}">
                <a16:creationId xmlns:a16="http://schemas.microsoft.com/office/drawing/2014/main" id="{85CDC50A-A131-4A6F-AF36-632B293F03DC}"/>
              </a:ext>
            </a:extLst>
          </p:cNvPr>
          <p:cNvPicPr>
            <a:picLocks noChangeAspect="1"/>
          </p:cNvPicPr>
          <p:nvPr userDrawn="1"/>
        </p:nvPicPr>
        <p:blipFill rotWithShape="1">
          <a:blip r:embed="rId3">
            <a:extLst>
              <a:ext uri="{96DAC541-7B7A-43D3-8B79-37D633B846F1}">
                <asvg:svgBlip xmlns:asvg="http://schemas.microsoft.com/office/drawing/2016/SVG/main" r:embed="rId4"/>
              </a:ext>
            </a:extLst>
          </a:blip>
          <a:srcRect l="63667" t="1922" r="1055" b="2448"/>
          <a:stretch/>
        </p:blipFill>
        <p:spPr>
          <a:xfrm>
            <a:off x="7835204" y="0"/>
            <a:ext cx="4356796" cy="6857950"/>
          </a:xfrm>
          <a:prstGeom prst="rect">
            <a:avLst/>
          </a:prstGeom>
        </p:spPr>
      </p:pic>
      <p:pic>
        <p:nvPicPr>
          <p:cNvPr id="8" name="Logo_Bokmal" descr="Shape&#10;&#10;Description automatically generated with medium confidence">
            <a:extLst>
              <a:ext uri="{FF2B5EF4-FFF2-40B4-BE49-F238E27FC236}">
                <a16:creationId xmlns:a16="http://schemas.microsoft.com/office/drawing/2014/main" id="{6AD909EE-4710-4ABB-9692-6F31E651C301}"/>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86081" y="221443"/>
            <a:ext cx="4367732" cy="1733755"/>
          </a:xfrm>
          <a:prstGeom prst="rect">
            <a:avLst/>
          </a:prstGeom>
        </p:spPr>
      </p:pic>
      <p:pic>
        <p:nvPicPr>
          <p:cNvPr id="11" name="Logo_Engelsk" descr="A picture containing text&#10;&#10;Description automatically generated" hidden="1">
            <a:extLst>
              <a:ext uri="{FF2B5EF4-FFF2-40B4-BE49-F238E27FC236}">
                <a16:creationId xmlns:a16="http://schemas.microsoft.com/office/drawing/2014/main" id="{7747D126-5E3B-49C3-B681-DFFB5AF57479}"/>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86081" y="221443"/>
            <a:ext cx="5125059" cy="1733755"/>
          </a:xfrm>
          <a:prstGeom prst="rect">
            <a:avLst/>
          </a:prstGeom>
        </p:spPr>
      </p:pic>
      <p:pic>
        <p:nvPicPr>
          <p:cNvPr id="12" name="Logo_Nynorsk" hidden="1">
            <a:extLst>
              <a:ext uri="{FF2B5EF4-FFF2-40B4-BE49-F238E27FC236}">
                <a16:creationId xmlns:a16="http://schemas.microsoft.com/office/drawing/2014/main" id="{3782B21E-4C6E-40B1-9CAA-D6B2FBE2ADDD}"/>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86081" y="221444"/>
            <a:ext cx="4408217" cy="1733756"/>
          </a:xfrm>
          <a:prstGeom prst="rect">
            <a:avLst/>
          </a:prstGeom>
        </p:spPr>
      </p:pic>
    </p:spTree>
    <p:extLst>
      <p:ext uri="{BB962C8B-B14F-4D97-AF65-F5344CB8AC3E}">
        <p14:creationId xmlns:p14="http://schemas.microsoft.com/office/powerpoint/2010/main" val="45827764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
  <p:cSld name="Tittellys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3494443-5FA2-4EE8-88E7-A3839316BD4D}"/>
              </a:ext>
            </a:extLst>
          </p:cNvPr>
          <p:cNvSpPr>
            <a:spLocks noGrp="1"/>
          </p:cNvSpPr>
          <p:nvPr>
            <p:ph type="ctrTitle"/>
          </p:nvPr>
        </p:nvSpPr>
        <p:spPr>
          <a:xfrm>
            <a:off x="1524000" y="1122363"/>
            <a:ext cx="9144000" cy="2387600"/>
          </a:xfrm>
        </p:spPr>
        <p:txBody>
          <a:bodyPr anchor="b"/>
          <a:lstStyle>
            <a:lvl1pPr algn="ctr">
              <a:defRPr sz="6000"/>
            </a:lvl1pPr>
          </a:lstStyle>
          <a:p>
            <a:r>
              <a:rPr lang="nb-NO"/>
              <a:t>Klikk for å redigere tittelstil</a:t>
            </a:r>
          </a:p>
        </p:txBody>
      </p:sp>
      <p:sp>
        <p:nvSpPr>
          <p:cNvPr id="3" name="Undertittel 2">
            <a:extLst>
              <a:ext uri="{FF2B5EF4-FFF2-40B4-BE49-F238E27FC236}">
                <a16:creationId xmlns:a16="http://schemas.microsoft.com/office/drawing/2014/main" id="{AD8F47E6-DD28-4CC1-84EE-2935024A86E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
        <p:nvSpPr>
          <p:cNvPr id="4" name="Plassholder for dato 3">
            <a:extLst>
              <a:ext uri="{FF2B5EF4-FFF2-40B4-BE49-F238E27FC236}">
                <a16:creationId xmlns:a16="http://schemas.microsoft.com/office/drawing/2014/main" id="{07E33C7A-5340-4594-B096-EC08D2F7F34A}"/>
              </a:ext>
            </a:extLst>
          </p:cNvPr>
          <p:cNvSpPr>
            <a:spLocks noGrp="1"/>
          </p:cNvSpPr>
          <p:nvPr>
            <p:ph type="dt" sz="half" idx="10"/>
          </p:nvPr>
        </p:nvSpPr>
        <p:spPr/>
        <p:txBody>
          <a:bodyPr/>
          <a:lstStyle/>
          <a:p>
            <a:fld id="{16058C8F-A893-488A-8225-09C6353AADA6}" type="datetimeFigureOut">
              <a:rPr lang="nb-NO" smtClean="0"/>
              <a:t>07.02.2024</a:t>
            </a:fld>
            <a:endParaRPr lang="nb-NO"/>
          </a:p>
        </p:txBody>
      </p:sp>
      <p:sp>
        <p:nvSpPr>
          <p:cNvPr id="5" name="Plassholder for bunntekst 4">
            <a:extLst>
              <a:ext uri="{FF2B5EF4-FFF2-40B4-BE49-F238E27FC236}">
                <a16:creationId xmlns:a16="http://schemas.microsoft.com/office/drawing/2014/main" id="{AAFFB6B6-D7CB-4455-A3BE-3B0BA4010C7E}"/>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8B2DC970-DBDF-4017-9709-113BA4B77CAB}"/>
              </a:ext>
            </a:extLst>
          </p:cNvPr>
          <p:cNvSpPr>
            <a:spLocks noGrp="1"/>
          </p:cNvSpPr>
          <p:nvPr>
            <p:ph type="sldNum" sz="quarter" idx="12"/>
          </p:nvPr>
        </p:nvSpPr>
        <p:spPr/>
        <p:txBody>
          <a:bodyPr/>
          <a:lstStyle/>
          <a:p>
            <a:fld id="{07D5EB2D-F037-4189-BAC6-F9A7FB94FDB1}" type="slidenum">
              <a:rPr lang="nb-NO" smtClean="0"/>
              <a:t>‹#›</a:t>
            </a:fld>
            <a:endParaRPr lang="nb-NO"/>
          </a:p>
        </p:txBody>
      </p:sp>
    </p:spTree>
    <p:extLst>
      <p:ext uri="{BB962C8B-B14F-4D97-AF65-F5344CB8AC3E}">
        <p14:creationId xmlns:p14="http://schemas.microsoft.com/office/powerpoint/2010/main" val="7836829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kst">
    <p:spTree>
      <p:nvGrpSpPr>
        <p:cNvPr id="1" name=""/>
        <p:cNvGrpSpPr/>
        <p:nvPr/>
      </p:nvGrpSpPr>
      <p:grpSpPr>
        <a:xfrm>
          <a:off x="0" y="0"/>
          <a:ext cx="0" cy="0"/>
          <a:chOff x="0" y="0"/>
          <a:chExt cx="0" cy="0"/>
        </a:xfrm>
      </p:grpSpPr>
      <p:sp>
        <p:nvSpPr>
          <p:cNvPr id="2" name="Title 1"/>
          <p:cNvSpPr>
            <a:spLocks noGrp="1"/>
          </p:cNvSpPr>
          <p:nvPr>
            <p:ph type="title"/>
          </p:nvPr>
        </p:nvSpPr>
        <p:spPr>
          <a:xfrm>
            <a:off x="834024" y="1318339"/>
            <a:ext cx="3576318" cy="4330947"/>
          </a:xfrm>
        </p:spPr>
        <p:txBody>
          <a:bodyPr lIns="0" tIns="0" rIns="0" bIns="0" anchor="t"/>
          <a:lstStyle>
            <a:lvl1pPr algn="l">
              <a:lnSpc>
                <a:spcPct val="95000"/>
              </a:lnSpc>
              <a:defRPr sz="3251"/>
            </a:lvl1pPr>
          </a:lstStyle>
          <a:p>
            <a:r>
              <a:rPr lang="nb-NO"/>
              <a:t>Klikk for å redigere tittelstil</a:t>
            </a:r>
            <a:endParaRPr lang="en-US"/>
          </a:p>
        </p:txBody>
      </p:sp>
      <p:sp>
        <p:nvSpPr>
          <p:cNvPr id="9" name="Content Placeholder 8">
            <a:extLst>
              <a:ext uri="{FF2B5EF4-FFF2-40B4-BE49-F238E27FC236}">
                <a16:creationId xmlns:a16="http://schemas.microsoft.com/office/drawing/2014/main" id="{FA4C5D1D-E213-4E5B-89E5-F30E3EBFCB39}"/>
              </a:ext>
            </a:extLst>
          </p:cNvPr>
          <p:cNvSpPr>
            <a:spLocks noGrp="1"/>
          </p:cNvSpPr>
          <p:nvPr>
            <p:ph sz="quarter" idx="13"/>
          </p:nvPr>
        </p:nvSpPr>
        <p:spPr>
          <a:xfrm>
            <a:off x="4874225" y="1318340"/>
            <a:ext cx="6483751" cy="4330947"/>
          </a:xfrm>
          <a:prstGeom prst="rect">
            <a:avLst/>
          </a:prstGeom>
        </p:spPr>
        <p:txBody>
          <a:bodyPr lIns="0" tIns="0" rIns="0" bIns="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Tree>
    <p:extLst>
      <p:ext uri="{BB962C8B-B14F-4D97-AF65-F5344CB8AC3E}">
        <p14:creationId xmlns:p14="http://schemas.microsoft.com/office/powerpoint/2010/main" val="29681943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Skilleark Magenta">
    <p:bg>
      <p:bgPr>
        <a:solidFill>
          <a:schemeClr val="accent1"/>
        </a:solidFill>
        <a:effectLst/>
      </p:bgPr>
    </p:bg>
    <p:spTree>
      <p:nvGrpSpPr>
        <p:cNvPr id="1" name=""/>
        <p:cNvGrpSpPr/>
        <p:nvPr/>
      </p:nvGrpSpPr>
      <p:grpSpPr>
        <a:xfrm>
          <a:off x="0" y="0"/>
          <a:ext cx="0" cy="0"/>
          <a:chOff x="0" y="0"/>
          <a:chExt cx="0" cy="0"/>
        </a:xfrm>
      </p:grpSpPr>
      <p:pic>
        <p:nvPicPr>
          <p:cNvPr id="5" name="Picture 4" descr="A picture containing text&#10;&#10;Description automatically generated">
            <a:extLst>
              <a:ext uri="{FF2B5EF4-FFF2-40B4-BE49-F238E27FC236}">
                <a16:creationId xmlns:a16="http://schemas.microsoft.com/office/drawing/2014/main" id="{C21B1D73-A264-4DF4-AEE5-F8FE30E62BD2}"/>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p:cNvSpPr>
            <a:spLocks noGrp="1"/>
          </p:cNvSpPr>
          <p:nvPr>
            <p:ph type="title"/>
          </p:nvPr>
        </p:nvSpPr>
        <p:spPr>
          <a:xfrm>
            <a:off x="6434723" y="2017147"/>
            <a:ext cx="4665560" cy="2852737"/>
          </a:xfrm>
        </p:spPr>
        <p:txBody>
          <a:bodyPr anchor="ctr"/>
          <a:lstStyle>
            <a:lvl1pPr algn="l">
              <a:lnSpc>
                <a:spcPct val="95000"/>
              </a:lnSpc>
              <a:defRPr sz="3251">
                <a:solidFill>
                  <a:schemeClr val="bg1"/>
                </a:solidFill>
              </a:defRPr>
            </a:lvl1pPr>
          </a:lstStyle>
          <a:p>
            <a:r>
              <a:rPr lang="nb-NO"/>
              <a:t>Klikk for å redigere tittelstil</a:t>
            </a:r>
            <a:endParaRPr lang="en-US"/>
          </a:p>
        </p:txBody>
      </p:sp>
      <p:sp>
        <p:nvSpPr>
          <p:cNvPr id="3" name="Text Placeholder 2"/>
          <p:cNvSpPr>
            <a:spLocks noGrp="1"/>
          </p:cNvSpPr>
          <p:nvPr>
            <p:ph type="body" idx="1" hasCustomPrompt="1"/>
          </p:nvPr>
        </p:nvSpPr>
        <p:spPr>
          <a:xfrm>
            <a:off x="781766" y="2239906"/>
            <a:ext cx="2047718" cy="2119524"/>
          </a:xfrm>
        </p:spPr>
        <p:txBody>
          <a:bodyPr anchor="ctr"/>
          <a:lstStyle>
            <a:lvl1pPr marL="0" indent="0" algn="ctr">
              <a:buNone/>
              <a:defRPr sz="9802">
                <a:solidFill>
                  <a:schemeClr val="bg1"/>
                </a:solidFill>
                <a:latin typeface="+mj-lt"/>
              </a:defRPr>
            </a:lvl1pPr>
            <a:lvl2pPr marL="457223" indent="0">
              <a:buNone/>
              <a:defRPr sz="2000">
                <a:solidFill>
                  <a:schemeClr val="tx1">
                    <a:tint val="75000"/>
                  </a:schemeClr>
                </a:solidFill>
              </a:defRPr>
            </a:lvl2pPr>
            <a:lvl3pPr marL="914446" indent="0">
              <a:buNone/>
              <a:defRPr sz="1800">
                <a:solidFill>
                  <a:schemeClr val="tx1">
                    <a:tint val="75000"/>
                  </a:schemeClr>
                </a:solidFill>
              </a:defRPr>
            </a:lvl3pPr>
            <a:lvl4pPr marL="1371669" indent="0">
              <a:buNone/>
              <a:defRPr sz="1600">
                <a:solidFill>
                  <a:schemeClr val="tx1">
                    <a:tint val="75000"/>
                  </a:schemeClr>
                </a:solidFill>
              </a:defRPr>
            </a:lvl4pPr>
            <a:lvl5pPr marL="1828891" indent="0">
              <a:buNone/>
              <a:defRPr sz="1600">
                <a:solidFill>
                  <a:schemeClr val="tx1">
                    <a:tint val="75000"/>
                  </a:schemeClr>
                </a:solidFill>
              </a:defRPr>
            </a:lvl5pPr>
            <a:lvl6pPr marL="2286114" indent="0">
              <a:buNone/>
              <a:defRPr sz="1600">
                <a:solidFill>
                  <a:schemeClr val="tx1">
                    <a:tint val="75000"/>
                  </a:schemeClr>
                </a:solidFill>
              </a:defRPr>
            </a:lvl6pPr>
            <a:lvl7pPr marL="2743337" indent="0">
              <a:buNone/>
              <a:defRPr sz="1600">
                <a:solidFill>
                  <a:schemeClr val="tx1">
                    <a:tint val="75000"/>
                  </a:schemeClr>
                </a:solidFill>
              </a:defRPr>
            </a:lvl7pPr>
            <a:lvl8pPr marL="3200560" indent="0">
              <a:buNone/>
              <a:defRPr sz="1600">
                <a:solidFill>
                  <a:schemeClr val="tx1">
                    <a:tint val="75000"/>
                  </a:schemeClr>
                </a:solidFill>
              </a:defRPr>
            </a:lvl8pPr>
            <a:lvl9pPr marL="3657783" indent="0">
              <a:buNone/>
              <a:defRPr sz="1600">
                <a:solidFill>
                  <a:schemeClr val="tx1">
                    <a:tint val="75000"/>
                  </a:schemeClr>
                </a:solidFill>
              </a:defRPr>
            </a:lvl9pPr>
          </a:lstStyle>
          <a:p>
            <a:pPr lvl="0"/>
            <a:r>
              <a:rPr lang="en-US"/>
              <a:t>00</a:t>
            </a:r>
          </a:p>
        </p:txBody>
      </p:sp>
    </p:spTree>
    <p:extLst>
      <p:ext uri="{BB962C8B-B14F-4D97-AF65-F5344CB8AC3E}">
        <p14:creationId xmlns:p14="http://schemas.microsoft.com/office/powerpoint/2010/main" val="6913803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Høyejustert bilde">
    <p:spTree>
      <p:nvGrpSpPr>
        <p:cNvPr id="1" name=""/>
        <p:cNvGrpSpPr/>
        <p:nvPr/>
      </p:nvGrpSpPr>
      <p:grpSpPr>
        <a:xfrm>
          <a:off x="0" y="0"/>
          <a:ext cx="0" cy="0"/>
          <a:chOff x="0" y="0"/>
          <a:chExt cx="0" cy="0"/>
        </a:xfrm>
      </p:grpSpPr>
      <p:sp>
        <p:nvSpPr>
          <p:cNvPr id="2" name="Title 1"/>
          <p:cNvSpPr>
            <a:spLocks noGrp="1"/>
          </p:cNvSpPr>
          <p:nvPr>
            <p:ph type="title"/>
          </p:nvPr>
        </p:nvSpPr>
        <p:spPr>
          <a:xfrm>
            <a:off x="838201" y="1408834"/>
            <a:ext cx="4752166" cy="1668364"/>
          </a:xfrm>
        </p:spPr>
        <p:txBody>
          <a:bodyPr anchor="b"/>
          <a:lstStyle>
            <a:lvl1pPr>
              <a:lnSpc>
                <a:spcPct val="95000"/>
              </a:lnSpc>
              <a:defRPr sz="3251"/>
            </a:lvl1pPr>
          </a:lstStyle>
          <a:p>
            <a:r>
              <a:rPr lang="nb-NO"/>
              <a:t>Klikk for å redigere tittelstil</a:t>
            </a:r>
            <a:endParaRPr lang="en-US"/>
          </a:p>
        </p:txBody>
      </p:sp>
      <p:sp>
        <p:nvSpPr>
          <p:cNvPr id="3" name="Content Placeholder 2"/>
          <p:cNvSpPr>
            <a:spLocks noGrp="1"/>
          </p:cNvSpPr>
          <p:nvPr>
            <p:ph sz="half" idx="1"/>
          </p:nvPr>
        </p:nvSpPr>
        <p:spPr>
          <a:xfrm>
            <a:off x="838201" y="3407226"/>
            <a:ext cx="4752166" cy="247899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11" name="Picture Placeholder 10">
            <a:extLst>
              <a:ext uri="{FF2B5EF4-FFF2-40B4-BE49-F238E27FC236}">
                <a16:creationId xmlns:a16="http://schemas.microsoft.com/office/drawing/2014/main" id="{F17A9E13-F7E7-4613-A0AF-07033F656B6C}"/>
              </a:ext>
            </a:extLst>
          </p:cNvPr>
          <p:cNvSpPr>
            <a:spLocks noGrp="1"/>
          </p:cNvSpPr>
          <p:nvPr>
            <p:ph type="pic" sz="quarter" idx="10"/>
          </p:nvPr>
        </p:nvSpPr>
        <p:spPr>
          <a:xfrm>
            <a:off x="6723145" y="184171"/>
            <a:ext cx="5279918" cy="6484100"/>
          </a:xfrm>
          <a:prstGeom prst="roundRect">
            <a:avLst>
              <a:gd name="adj" fmla="val 1451"/>
            </a:avLst>
          </a:prstGeom>
          <a:blipFill dpi="0" rotWithShape="1">
            <a:blip r:embed="rId2">
              <a:extLst>
                <a:ext uri="{28A0092B-C50C-407E-A947-70E740481C1C}">
                  <a14:useLocalDpi xmlns:a14="http://schemas.microsoft.com/office/drawing/2010/main" val="0"/>
                </a:ext>
              </a:extLst>
            </a:blip>
            <a:srcRect/>
            <a:stretch>
              <a:fillRect/>
            </a:stretch>
          </a:blipFill>
        </p:spPr>
        <p:txBody>
          <a:bodyPr/>
          <a:lstStyle/>
          <a:p>
            <a:r>
              <a:rPr lang="nb-NO"/>
              <a:t>Klikk på ikonet for å legge til et bilde</a:t>
            </a:r>
            <a:endParaRPr lang="en-US"/>
          </a:p>
        </p:txBody>
      </p:sp>
    </p:spTree>
    <p:extLst>
      <p:ext uri="{BB962C8B-B14F-4D97-AF65-F5344CB8AC3E}">
        <p14:creationId xmlns:p14="http://schemas.microsoft.com/office/powerpoint/2010/main" val="2706649993"/>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2.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image" Target="../media/image3.png"/><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44.xml"/><Relationship Id="rId18" Type="http://schemas.openxmlformats.org/officeDocument/2006/relationships/slideLayout" Target="../slideLayouts/slideLayout49.xml"/><Relationship Id="rId26" Type="http://schemas.openxmlformats.org/officeDocument/2006/relationships/slideLayout" Target="../slideLayouts/slideLayout57.xml"/><Relationship Id="rId3" Type="http://schemas.openxmlformats.org/officeDocument/2006/relationships/slideLayout" Target="../slideLayouts/slideLayout34.xml"/><Relationship Id="rId21" Type="http://schemas.openxmlformats.org/officeDocument/2006/relationships/slideLayout" Target="../slideLayouts/slideLayout52.xml"/><Relationship Id="rId34" Type="http://schemas.openxmlformats.org/officeDocument/2006/relationships/image" Target="../media/image2.png"/><Relationship Id="rId7" Type="http://schemas.openxmlformats.org/officeDocument/2006/relationships/slideLayout" Target="../slideLayouts/slideLayout38.xml"/><Relationship Id="rId12" Type="http://schemas.openxmlformats.org/officeDocument/2006/relationships/slideLayout" Target="../slideLayouts/slideLayout43.xml"/><Relationship Id="rId17" Type="http://schemas.openxmlformats.org/officeDocument/2006/relationships/slideLayout" Target="../slideLayouts/slideLayout48.xml"/><Relationship Id="rId25" Type="http://schemas.openxmlformats.org/officeDocument/2006/relationships/slideLayout" Target="../slideLayouts/slideLayout56.xml"/><Relationship Id="rId33" Type="http://schemas.openxmlformats.org/officeDocument/2006/relationships/image" Target="../media/image1.png"/><Relationship Id="rId2" Type="http://schemas.openxmlformats.org/officeDocument/2006/relationships/slideLayout" Target="../slideLayouts/slideLayout33.xml"/><Relationship Id="rId16" Type="http://schemas.openxmlformats.org/officeDocument/2006/relationships/slideLayout" Target="../slideLayouts/slideLayout47.xml"/><Relationship Id="rId20" Type="http://schemas.openxmlformats.org/officeDocument/2006/relationships/slideLayout" Target="../slideLayouts/slideLayout51.xml"/><Relationship Id="rId29" Type="http://schemas.openxmlformats.org/officeDocument/2006/relationships/slideLayout" Target="../slideLayouts/slideLayout60.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24" Type="http://schemas.openxmlformats.org/officeDocument/2006/relationships/slideLayout" Target="../slideLayouts/slideLayout55.xml"/><Relationship Id="rId32" Type="http://schemas.openxmlformats.org/officeDocument/2006/relationships/theme" Target="../theme/theme2.xml"/><Relationship Id="rId5" Type="http://schemas.openxmlformats.org/officeDocument/2006/relationships/slideLayout" Target="../slideLayouts/slideLayout36.xml"/><Relationship Id="rId15" Type="http://schemas.openxmlformats.org/officeDocument/2006/relationships/slideLayout" Target="../slideLayouts/slideLayout46.xml"/><Relationship Id="rId23" Type="http://schemas.openxmlformats.org/officeDocument/2006/relationships/slideLayout" Target="../slideLayouts/slideLayout54.xml"/><Relationship Id="rId28" Type="http://schemas.openxmlformats.org/officeDocument/2006/relationships/slideLayout" Target="../slideLayouts/slideLayout59.xml"/><Relationship Id="rId10" Type="http://schemas.openxmlformats.org/officeDocument/2006/relationships/slideLayout" Target="../slideLayouts/slideLayout41.xml"/><Relationship Id="rId19" Type="http://schemas.openxmlformats.org/officeDocument/2006/relationships/slideLayout" Target="../slideLayouts/slideLayout50.xml"/><Relationship Id="rId31" Type="http://schemas.openxmlformats.org/officeDocument/2006/relationships/slideLayout" Target="../slideLayouts/slideLayout62.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slideLayout" Target="../slideLayouts/slideLayout45.xml"/><Relationship Id="rId22" Type="http://schemas.openxmlformats.org/officeDocument/2006/relationships/slideLayout" Target="../slideLayouts/slideLayout53.xml"/><Relationship Id="rId27" Type="http://schemas.openxmlformats.org/officeDocument/2006/relationships/slideLayout" Target="../slideLayouts/slideLayout58.xml"/><Relationship Id="rId30" Type="http://schemas.openxmlformats.org/officeDocument/2006/relationships/slideLayout" Target="../slideLayouts/slideLayout61.xml"/><Relationship Id="rId35" Type="http://schemas.openxmlformats.org/officeDocument/2006/relationships/image" Target="../media/image3.png"/><Relationship Id="rId8"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1325563"/>
          </a:xfrm>
          <a:prstGeom prst="rect">
            <a:avLst/>
          </a:prstGeom>
        </p:spPr>
        <p:txBody>
          <a:bodyPr vert="horz" lIns="0" tIns="0" rIns="0" bIns="0" rtlCol="0" anchor="ctr">
            <a:noAutofit/>
          </a:bodyPr>
          <a:lstStyle/>
          <a:p>
            <a:r>
              <a:rPr lang="nb-NO"/>
              <a:t>Klikk for å redigere tittelstil</a:t>
            </a:r>
            <a:endParaRPr lang="en-US"/>
          </a:p>
        </p:txBody>
      </p:sp>
      <p:sp>
        <p:nvSpPr>
          <p:cNvPr id="3" name="Text Placeholder 2"/>
          <p:cNvSpPr>
            <a:spLocks noGrp="1"/>
          </p:cNvSpPr>
          <p:nvPr>
            <p:ph type="body" idx="1"/>
          </p:nvPr>
        </p:nvSpPr>
        <p:spPr>
          <a:xfrm>
            <a:off x="838200" y="2130601"/>
            <a:ext cx="10515600" cy="3798937"/>
          </a:xfrm>
          <a:prstGeom prst="rect">
            <a:avLst/>
          </a:prstGeom>
        </p:spPr>
        <p:txBody>
          <a:bodyPr vert="horz" lIns="0" tIns="0" rIns="0" bIns="0" rtlCol="0">
            <a:noAutofit/>
          </a:bodyPr>
          <a:lstStyle/>
          <a:p>
            <a:pPr lvl="0"/>
            <a:r>
              <a:rPr lang="fr-FR"/>
              <a:t>Lorem ipsum </a:t>
            </a:r>
            <a:r>
              <a:rPr lang="fr-FR" err="1"/>
              <a:t>obita</a:t>
            </a:r>
            <a:r>
              <a:rPr lang="fr-FR"/>
              <a:t> </a:t>
            </a:r>
            <a:r>
              <a:rPr lang="fr-FR" err="1"/>
              <a:t>veles</a:t>
            </a:r>
            <a:r>
              <a:rPr lang="fr-FR"/>
              <a:t> assit, qui </a:t>
            </a:r>
            <a:r>
              <a:rPr lang="fr-FR" err="1"/>
              <a:t>tenimusant</a:t>
            </a:r>
            <a:r>
              <a:rPr lang="fr-FR"/>
              <a:t> et que non </a:t>
            </a:r>
            <a:r>
              <a:rPr lang="fr-FR" err="1"/>
              <a:t>nobit</a:t>
            </a:r>
            <a:r>
              <a:rPr lang="fr-FR"/>
              <a:t>, </a:t>
            </a:r>
            <a:r>
              <a:rPr lang="fr-FR" err="1"/>
              <a:t>sedis</a:t>
            </a:r>
            <a:r>
              <a:rPr lang="fr-FR"/>
              <a:t> </a:t>
            </a:r>
            <a:r>
              <a:rPr lang="fr-FR" err="1"/>
              <a:t>essit</a:t>
            </a:r>
            <a:r>
              <a:rPr lang="fr-FR"/>
              <a:t> </a:t>
            </a:r>
            <a:r>
              <a:rPr lang="fr-FR" err="1"/>
              <a:t>aut</a:t>
            </a:r>
            <a:r>
              <a:rPr lang="fr-FR"/>
              <a:t> </a:t>
            </a:r>
            <a:r>
              <a:rPr lang="fr-FR" err="1"/>
              <a:t>enimillum</a:t>
            </a:r>
            <a:endParaRPr lang="fr-F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70848" y="6300788"/>
            <a:ext cx="904252"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2955C0-41DE-4519-832E-51A05D92624B}" type="datetimeFigureOut">
              <a:rPr lang="en-US" smtClean="0"/>
              <a:t>2/7/2024</a:t>
            </a:fld>
            <a:endParaRPr lang="en-US"/>
          </a:p>
        </p:txBody>
      </p:sp>
      <p:sp>
        <p:nvSpPr>
          <p:cNvPr id="5" name="Footer Placeholder 4"/>
          <p:cNvSpPr>
            <a:spLocks noGrp="1"/>
          </p:cNvSpPr>
          <p:nvPr>
            <p:ph type="ftr" sz="quarter" idx="3"/>
          </p:nvPr>
        </p:nvSpPr>
        <p:spPr>
          <a:xfrm>
            <a:off x="4210050" y="6300788"/>
            <a:ext cx="653415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909300" y="6300788"/>
            <a:ext cx="4445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221476-4396-495E-8480-42256029A3FD}" type="slidenum">
              <a:rPr lang="en-US" smtClean="0"/>
              <a:t>‹#›</a:t>
            </a:fld>
            <a:endParaRPr lang="en-US"/>
          </a:p>
        </p:txBody>
      </p:sp>
      <p:pic>
        <p:nvPicPr>
          <p:cNvPr id="9" name="Logo_Nynorsk" hidden="1">
            <a:extLst>
              <a:ext uri="{FF2B5EF4-FFF2-40B4-BE49-F238E27FC236}">
                <a16:creationId xmlns:a16="http://schemas.microsoft.com/office/drawing/2014/main" id="{62EF5CD4-249F-47B8-A5C6-E57B8F34E9E5}"/>
              </a:ext>
            </a:extLst>
          </p:cNvPr>
          <p:cNvPicPr>
            <a:picLocks noChangeAspect="1"/>
          </p:cNvPicPr>
          <p:nvPr userDrawn="1"/>
        </p:nvPicPr>
        <p:blipFill>
          <a:blip r:embed="rId33"/>
          <a:stretch>
            <a:fillRect/>
          </a:stretch>
        </p:blipFill>
        <p:spPr>
          <a:xfrm>
            <a:off x="378047" y="6300788"/>
            <a:ext cx="2446757" cy="331200"/>
          </a:xfrm>
          <a:prstGeom prst="rect">
            <a:avLst/>
          </a:prstGeom>
        </p:spPr>
      </p:pic>
      <p:pic>
        <p:nvPicPr>
          <p:cNvPr id="12" name="Logo_Bokmal">
            <a:extLst>
              <a:ext uri="{FF2B5EF4-FFF2-40B4-BE49-F238E27FC236}">
                <a16:creationId xmlns:a16="http://schemas.microsoft.com/office/drawing/2014/main" id="{6603A225-F450-4040-99B0-0A05697C63E9}"/>
              </a:ext>
            </a:extLst>
          </p:cNvPr>
          <p:cNvPicPr>
            <a:picLocks noChangeAspect="1"/>
          </p:cNvPicPr>
          <p:nvPr userDrawn="1"/>
        </p:nvPicPr>
        <p:blipFill>
          <a:blip r:embed="rId34"/>
          <a:stretch>
            <a:fillRect/>
          </a:stretch>
        </p:blipFill>
        <p:spPr>
          <a:xfrm>
            <a:off x="378047" y="6300788"/>
            <a:ext cx="2436122" cy="331200"/>
          </a:xfrm>
          <a:prstGeom prst="rect">
            <a:avLst/>
          </a:prstGeom>
        </p:spPr>
      </p:pic>
      <p:pic>
        <p:nvPicPr>
          <p:cNvPr id="15" name="Logo_Engelsk" hidden="1">
            <a:extLst>
              <a:ext uri="{FF2B5EF4-FFF2-40B4-BE49-F238E27FC236}">
                <a16:creationId xmlns:a16="http://schemas.microsoft.com/office/drawing/2014/main" id="{059CBF14-B6D9-46F2-A0A2-30AF189F7334}"/>
              </a:ext>
            </a:extLst>
          </p:cNvPr>
          <p:cNvPicPr>
            <a:picLocks noChangeAspect="1"/>
          </p:cNvPicPr>
          <p:nvPr userDrawn="1"/>
        </p:nvPicPr>
        <p:blipFill>
          <a:blip r:embed="rId35"/>
          <a:stretch>
            <a:fillRect/>
          </a:stretch>
        </p:blipFill>
        <p:spPr>
          <a:xfrm>
            <a:off x="378047" y="6300788"/>
            <a:ext cx="2457851" cy="331200"/>
          </a:xfrm>
          <a:prstGeom prst="rect">
            <a:avLst/>
          </a:prstGeom>
        </p:spPr>
      </p:pic>
    </p:spTree>
    <p:extLst>
      <p:ext uri="{BB962C8B-B14F-4D97-AF65-F5344CB8AC3E}">
        <p14:creationId xmlns:p14="http://schemas.microsoft.com/office/powerpoint/2010/main" val="4071738093"/>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 id="2147483693" r:id="rId13"/>
    <p:sldLayoutId id="2147483694" r:id="rId14"/>
    <p:sldLayoutId id="2147483695" r:id="rId15"/>
    <p:sldLayoutId id="2147483696" r:id="rId16"/>
    <p:sldLayoutId id="2147483697" r:id="rId17"/>
    <p:sldLayoutId id="2147483709" r:id="rId18"/>
    <p:sldLayoutId id="2147483710" r:id="rId19"/>
    <p:sldLayoutId id="2147483698" r:id="rId20"/>
    <p:sldLayoutId id="2147483699" r:id="rId21"/>
    <p:sldLayoutId id="2147483700" r:id="rId22"/>
    <p:sldLayoutId id="2147483701" r:id="rId23"/>
    <p:sldLayoutId id="2147483702" r:id="rId24"/>
    <p:sldLayoutId id="2147483703" r:id="rId25"/>
    <p:sldLayoutId id="2147483704" r:id="rId26"/>
    <p:sldLayoutId id="2147483705" r:id="rId27"/>
    <p:sldLayoutId id="2147483706" r:id="rId28"/>
    <p:sldLayoutId id="2147483707" r:id="rId29"/>
    <p:sldLayoutId id="2147483708" r:id="rId30"/>
    <p:sldLayoutId id="2147483767" r:id="rId31"/>
  </p:sldLayoutIdLst>
  <p:txStyles>
    <p:titleStyle>
      <a:lvl1pPr algn="l" defTabSz="914446" rtl="0" eaLnBrk="1" latinLnBrk="0" hangingPunct="1">
        <a:lnSpc>
          <a:spcPct val="90000"/>
        </a:lnSpc>
        <a:spcBef>
          <a:spcPct val="0"/>
        </a:spcBef>
        <a:buNone/>
        <a:defRPr sz="4501" kern="1200">
          <a:solidFill>
            <a:schemeClr val="tx1"/>
          </a:solidFill>
          <a:latin typeface="+mj-lt"/>
          <a:ea typeface="+mj-ea"/>
          <a:cs typeface="+mj-cs"/>
        </a:defRPr>
      </a:lvl1pPr>
    </p:titleStyle>
    <p:bodyStyle>
      <a:lvl1pPr marL="171484" indent="-171484" algn="l" defTabSz="914446" rtl="0" eaLnBrk="1" latinLnBrk="0" hangingPunct="1">
        <a:lnSpc>
          <a:spcPct val="125000"/>
        </a:lnSpc>
        <a:spcBef>
          <a:spcPts val="1450"/>
        </a:spcBef>
        <a:buFont typeface="Arial" panose="020B0604020202020204" pitchFamily="34" charset="0"/>
        <a:buChar char="•"/>
        <a:defRPr sz="1400" kern="1200">
          <a:solidFill>
            <a:schemeClr val="tx1"/>
          </a:solidFill>
          <a:latin typeface="+mn-lt"/>
          <a:ea typeface="+mn-ea"/>
          <a:cs typeface="+mn-cs"/>
        </a:defRPr>
      </a:lvl1pPr>
      <a:lvl2pPr marL="685834" indent="-228611" algn="l" defTabSz="914446" rtl="0" eaLnBrk="1" latinLnBrk="0" hangingPunct="1">
        <a:lnSpc>
          <a:spcPct val="125000"/>
        </a:lnSpc>
        <a:spcBef>
          <a:spcPts val="500"/>
        </a:spcBef>
        <a:buFont typeface="Arial" panose="020B0604020202020204" pitchFamily="34" charset="0"/>
        <a:buChar char="•"/>
        <a:defRPr sz="1400" kern="1200">
          <a:solidFill>
            <a:schemeClr val="tx1"/>
          </a:solidFill>
          <a:latin typeface="+mn-lt"/>
          <a:ea typeface="+mn-ea"/>
          <a:cs typeface="+mn-cs"/>
        </a:defRPr>
      </a:lvl2pPr>
      <a:lvl3pPr marL="1143057" indent="-228611" algn="l" defTabSz="914446" rtl="0" eaLnBrk="1" latinLnBrk="0" hangingPunct="1">
        <a:lnSpc>
          <a:spcPct val="125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80" indent="-228611" algn="l" defTabSz="914446" rtl="0" eaLnBrk="1" latinLnBrk="0" hangingPunct="1">
        <a:lnSpc>
          <a:spcPct val="125000"/>
        </a:lnSpc>
        <a:spcBef>
          <a:spcPts val="500"/>
        </a:spcBef>
        <a:buFont typeface="Arial" panose="020B0604020202020204" pitchFamily="34" charset="0"/>
        <a:buChar char="•"/>
        <a:defRPr sz="1400" kern="1200">
          <a:solidFill>
            <a:schemeClr val="tx1"/>
          </a:solidFill>
          <a:latin typeface="+mn-lt"/>
          <a:ea typeface="+mn-ea"/>
          <a:cs typeface="+mn-cs"/>
        </a:defRPr>
      </a:lvl4pPr>
      <a:lvl5pPr marL="2057503" indent="-228611" algn="l" defTabSz="914446" rtl="0" eaLnBrk="1" latinLnBrk="0" hangingPunct="1">
        <a:lnSpc>
          <a:spcPct val="125000"/>
        </a:lnSpc>
        <a:spcBef>
          <a:spcPts val="500"/>
        </a:spcBef>
        <a:buFont typeface="Arial" panose="020B0604020202020204" pitchFamily="34" charset="0"/>
        <a:buChar char="•"/>
        <a:defRPr sz="1400" kern="1200">
          <a:solidFill>
            <a:schemeClr val="tx1"/>
          </a:solidFill>
          <a:latin typeface="+mn-lt"/>
          <a:ea typeface="+mn-ea"/>
          <a:cs typeface="+mn-cs"/>
        </a:defRPr>
      </a:lvl5pPr>
      <a:lvl6pPr marL="2514726"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948"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171"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394"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46" rtl="0" eaLnBrk="1" latinLnBrk="0" hangingPunct="1">
        <a:defRPr sz="1800" kern="1200">
          <a:solidFill>
            <a:schemeClr val="tx1"/>
          </a:solidFill>
          <a:latin typeface="+mn-lt"/>
          <a:ea typeface="+mn-ea"/>
          <a:cs typeface="+mn-cs"/>
        </a:defRPr>
      </a:lvl1pPr>
      <a:lvl2pPr marL="457223" algn="l" defTabSz="914446" rtl="0" eaLnBrk="1" latinLnBrk="0" hangingPunct="1">
        <a:defRPr sz="1800" kern="1200">
          <a:solidFill>
            <a:schemeClr val="tx1"/>
          </a:solidFill>
          <a:latin typeface="+mn-lt"/>
          <a:ea typeface="+mn-ea"/>
          <a:cs typeface="+mn-cs"/>
        </a:defRPr>
      </a:lvl2pPr>
      <a:lvl3pPr marL="914446" algn="l" defTabSz="914446" rtl="0" eaLnBrk="1" latinLnBrk="0" hangingPunct="1">
        <a:defRPr sz="1800" kern="1200">
          <a:solidFill>
            <a:schemeClr val="tx1"/>
          </a:solidFill>
          <a:latin typeface="+mn-lt"/>
          <a:ea typeface="+mn-ea"/>
          <a:cs typeface="+mn-cs"/>
        </a:defRPr>
      </a:lvl3pPr>
      <a:lvl4pPr marL="1371669" algn="l" defTabSz="914446" rtl="0" eaLnBrk="1" latinLnBrk="0" hangingPunct="1">
        <a:defRPr sz="1800" kern="1200">
          <a:solidFill>
            <a:schemeClr val="tx1"/>
          </a:solidFill>
          <a:latin typeface="+mn-lt"/>
          <a:ea typeface="+mn-ea"/>
          <a:cs typeface="+mn-cs"/>
        </a:defRPr>
      </a:lvl4pPr>
      <a:lvl5pPr marL="1828891" algn="l" defTabSz="914446" rtl="0" eaLnBrk="1" latinLnBrk="0" hangingPunct="1">
        <a:defRPr sz="1800" kern="1200">
          <a:solidFill>
            <a:schemeClr val="tx1"/>
          </a:solidFill>
          <a:latin typeface="+mn-lt"/>
          <a:ea typeface="+mn-ea"/>
          <a:cs typeface="+mn-cs"/>
        </a:defRPr>
      </a:lvl5pPr>
      <a:lvl6pPr marL="2286114" algn="l" defTabSz="914446" rtl="0" eaLnBrk="1" latinLnBrk="0" hangingPunct="1">
        <a:defRPr sz="1800" kern="1200">
          <a:solidFill>
            <a:schemeClr val="tx1"/>
          </a:solidFill>
          <a:latin typeface="+mn-lt"/>
          <a:ea typeface="+mn-ea"/>
          <a:cs typeface="+mn-cs"/>
        </a:defRPr>
      </a:lvl6pPr>
      <a:lvl7pPr marL="2743337" algn="l" defTabSz="914446" rtl="0" eaLnBrk="1" latinLnBrk="0" hangingPunct="1">
        <a:defRPr sz="1800" kern="1200">
          <a:solidFill>
            <a:schemeClr val="tx1"/>
          </a:solidFill>
          <a:latin typeface="+mn-lt"/>
          <a:ea typeface="+mn-ea"/>
          <a:cs typeface="+mn-cs"/>
        </a:defRPr>
      </a:lvl7pPr>
      <a:lvl8pPr marL="3200560" algn="l" defTabSz="914446" rtl="0" eaLnBrk="1" latinLnBrk="0" hangingPunct="1">
        <a:defRPr sz="1800" kern="1200">
          <a:solidFill>
            <a:schemeClr val="tx1"/>
          </a:solidFill>
          <a:latin typeface="+mn-lt"/>
          <a:ea typeface="+mn-ea"/>
          <a:cs typeface="+mn-cs"/>
        </a:defRPr>
      </a:lvl8pPr>
      <a:lvl9pPr marL="3657783" algn="l" defTabSz="914446"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1325563"/>
          </a:xfrm>
          <a:prstGeom prst="rect">
            <a:avLst/>
          </a:prstGeom>
        </p:spPr>
        <p:txBody>
          <a:bodyPr vert="horz" lIns="0" tIns="0" rIns="0" bIns="0" rtlCol="0" anchor="ctr">
            <a:noAutofit/>
          </a:bodyPr>
          <a:lstStyle/>
          <a:p>
            <a:r>
              <a:rPr lang="nb-NO"/>
              <a:t>Klikk for å redigere tittelstil</a:t>
            </a:r>
            <a:endParaRPr lang="en-US"/>
          </a:p>
        </p:txBody>
      </p:sp>
      <p:sp>
        <p:nvSpPr>
          <p:cNvPr id="3" name="Text Placeholder 2"/>
          <p:cNvSpPr>
            <a:spLocks noGrp="1"/>
          </p:cNvSpPr>
          <p:nvPr>
            <p:ph type="body" idx="1"/>
          </p:nvPr>
        </p:nvSpPr>
        <p:spPr>
          <a:xfrm>
            <a:off x="838200" y="2130601"/>
            <a:ext cx="10515600" cy="3798937"/>
          </a:xfrm>
          <a:prstGeom prst="rect">
            <a:avLst/>
          </a:prstGeom>
        </p:spPr>
        <p:txBody>
          <a:bodyPr vert="horz" lIns="0" tIns="0" rIns="0" bIns="0" rtlCol="0">
            <a:noAutofit/>
          </a:bodyPr>
          <a:lstStyle/>
          <a:p>
            <a:pPr lvl="0"/>
            <a:r>
              <a:rPr lang="fr-FR"/>
              <a:t>Lorem ipsum </a:t>
            </a:r>
            <a:r>
              <a:rPr lang="fr-FR" err="1"/>
              <a:t>obita</a:t>
            </a:r>
            <a:r>
              <a:rPr lang="fr-FR"/>
              <a:t> </a:t>
            </a:r>
            <a:r>
              <a:rPr lang="fr-FR" err="1"/>
              <a:t>veles</a:t>
            </a:r>
            <a:r>
              <a:rPr lang="fr-FR"/>
              <a:t> assit, qui </a:t>
            </a:r>
            <a:r>
              <a:rPr lang="fr-FR" err="1"/>
              <a:t>tenimusant</a:t>
            </a:r>
            <a:r>
              <a:rPr lang="fr-FR"/>
              <a:t> et que non </a:t>
            </a:r>
            <a:r>
              <a:rPr lang="fr-FR" err="1"/>
              <a:t>nobit</a:t>
            </a:r>
            <a:r>
              <a:rPr lang="fr-FR"/>
              <a:t>, </a:t>
            </a:r>
            <a:r>
              <a:rPr lang="fr-FR" err="1"/>
              <a:t>sedis</a:t>
            </a:r>
            <a:r>
              <a:rPr lang="fr-FR"/>
              <a:t> </a:t>
            </a:r>
            <a:r>
              <a:rPr lang="fr-FR" err="1"/>
              <a:t>essit</a:t>
            </a:r>
            <a:r>
              <a:rPr lang="fr-FR"/>
              <a:t> </a:t>
            </a:r>
            <a:r>
              <a:rPr lang="fr-FR" err="1"/>
              <a:t>aut</a:t>
            </a:r>
            <a:r>
              <a:rPr lang="fr-FR"/>
              <a:t> </a:t>
            </a:r>
            <a:r>
              <a:rPr lang="fr-FR" err="1"/>
              <a:t>enimillum</a:t>
            </a:r>
            <a:endParaRPr lang="fr-F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70848" y="6300788"/>
            <a:ext cx="904252"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2955C0-41DE-4519-832E-51A05D92624B}" type="datetimeFigureOut">
              <a:rPr lang="en-US" smtClean="0"/>
              <a:t>2/7/2024</a:t>
            </a:fld>
            <a:endParaRPr lang="en-US"/>
          </a:p>
        </p:txBody>
      </p:sp>
      <p:sp>
        <p:nvSpPr>
          <p:cNvPr id="5" name="Footer Placeholder 4"/>
          <p:cNvSpPr>
            <a:spLocks noGrp="1"/>
          </p:cNvSpPr>
          <p:nvPr>
            <p:ph type="ftr" sz="quarter" idx="3"/>
          </p:nvPr>
        </p:nvSpPr>
        <p:spPr>
          <a:xfrm>
            <a:off x="4210050" y="6300788"/>
            <a:ext cx="653415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909300" y="6300788"/>
            <a:ext cx="4445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221476-4396-495E-8480-42256029A3FD}" type="slidenum">
              <a:rPr lang="en-US" smtClean="0"/>
              <a:t>‹#›</a:t>
            </a:fld>
            <a:endParaRPr lang="en-US"/>
          </a:p>
        </p:txBody>
      </p:sp>
      <p:pic>
        <p:nvPicPr>
          <p:cNvPr id="9" name="Logo_Nynorsk" hidden="1">
            <a:extLst>
              <a:ext uri="{FF2B5EF4-FFF2-40B4-BE49-F238E27FC236}">
                <a16:creationId xmlns:a16="http://schemas.microsoft.com/office/drawing/2014/main" id="{62EF5CD4-249F-47B8-A5C6-E57B8F34E9E5}"/>
              </a:ext>
            </a:extLst>
          </p:cNvPr>
          <p:cNvPicPr>
            <a:picLocks noChangeAspect="1"/>
          </p:cNvPicPr>
          <p:nvPr userDrawn="1"/>
        </p:nvPicPr>
        <p:blipFill>
          <a:blip r:embed="rId33"/>
          <a:stretch>
            <a:fillRect/>
          </a:stretch>
        </p:blipFill>
        <p:spPr>
          <a:xfrm>
            <a:off x="378047" y="6300788"/>
            <a:ext cx="2446757" cy="331200"/>
          </a:xfrm>
          <a:prstGeom prst="rect">
            <a:avLst/>
          </a:prstGeom>
        </p:spPr>
      </p:pic>
      <p:pic>
        <p:nvPicPr>
          <p:cNvPr id="12" name="Logo_Bokmal">
            <a:extLst>
              <a:ext uri="{FF2B5EF4-FFF2-40B4-BE49-F238E27FC236}">
                <a16:creationId xmlns:a16="http://schemas.microsoft.com/office/drawing/2014/main" id="{6603A225-F450-4040-99B0-0A05697C63E9}"/>
              </a:ext>
            </a:extLst>
          </p:cNvPr>
          <p:cNvPicPr>
            <a:picLocks noChangeAspect="1"/>
          </p:cNvPicPr>
          <p:nvPr userDrawn="1"/>
        </p:nvPicPr>
        <p:blipFill>
          <a:blip r:embed="rId34"/>
          <a:stretch>
            <a:fillRect/>
          </a:stretch>
        </p:blipFill>
        <p:spPr>
          <a:xfrm>
            <a:off x="378047" y="6300788"/>
            <a:ext cx="2436122" cy="331200"/>
          </a:xfrm>
          <a:prstGeom prst="rect">
            <a:avLst/>
          </a:prstGeom>
        </p:spPr>
      </p:pic>
      <p:pic>
        <p:nvPicPr>
          <p:cNvPr id="15" name="Logo_Engelsk" hidden="1">
            <a:extLst>
              <a:ext uri="{FF2B5EF4-FFF2-40B4-BE49-F238E27FC236}">
                <a16:creationId xmlns:a16="http://schemas.microsoft.com/office/drawing/2014/main" id="{059CBF14-B6D9-46F2-A0A2-30AF189F7334}"/>
              </a:ext>
            </a:extLst>
          </p:cNvPr>
          <p:cNvPicPr>
            <a:picLocks noChangeAspect="1"/>
          </p:cNvPicPr>
          <p:nvPr userDrawn="1"/>
        </p:nvPicPr>
        <p:blipFill>
          <a:blip r:embed="rId35"/>
          <a:stretch>
            <a:fillRect/>
          </a:stretch>
        </p:blipFill>
        <p:spPr>
          <a:xfrm>
            <a:off x="378047" y="6300788"/>
            <a:ext cx="2457851" cy="331200"/>
          </a:xfrm>
          <a:prstGeom prst="rect">
            <a:avLst/>
          </a:prstGeom>
        </p:spPr>
      </p:pic>
    </p:spTree>
    <p:extLst>
      <p:ext uri="{BB962C8B-B14F-4D97-AF65-F5344CB8AC3E}">
        <p14:creationId xmlns:p14="http://schemas.microsoft.com/office/powerpoint/2010/main" val="4225635807"/>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 id="2147483747" r:id="rId12"/>
    <p:sldLayoutId id="2147483748" r:id="rId13"/>
    <p:sldLayoutId id="2147483749" r:id="rId14"/>
    <p:sldLayoutId id="2147483750" r:id="rId15"/>
    <p:sldLayoutId id="2147483751" r:id="rId16"/>
    <p:sldLayoutId id="2147483752" r:id="rId17"/>
    <p:sldLayoutId id="2147483753" r:id="rId18"/>
    <p:sldLayoutId id="2147483754" r:id="rId19"/>
    <p:sldLayoutId id="2147483755" r:id="rId20"/>
    <p:sldLayoutId id="2147483756" r:id="rId21"/>
    <p:sldLayoutId id="2147483757" r:id="rId22"/>
    <p:sldLayoutId id="2147483758" r:id="rId23"/>
    <p:sldLayoutId id="2147483759" r:id="rId24"/>
    <p:sldLayoutId id="2147483760" r:id="rId25"/>
    <p:sldLayoutId id="2147483761" r:id="rId26"/>
    <p:sldLayoutId id="2147483762" r:id="rId27"/>
    <p:sldLayoutId id="2147483763" r:id="rId28"/>
    <p:sldLayoutId id="2147483764" r:id="rId29"/>
    <p:sldLayoutId id="2147483765" r:id="rId30"/>
    <p:sldLayoutId id="2147483766" r:id="rId31"/>
  </p:sldLayoutIdLst>
  <p:txStyles>
    <p:titleStyle>
      <a:lvl1pPr algn="l" defTabSz="914446" rtl="0" eaLnBrk="1" latinLnBrk="0" hangingPunct="1">
        <a:lnSpc>
          <a:spcPct val="90000"/>
        </a:lnSpc>
        <a:spcBef>
          <a:spcPct val="0"/>
        </a:spcBef>
        <a:buNone/>
        <a:defRPr sz="4501" kern="1200">
          <a:solidFill>
            <a:schemeClr val="tx1"/>
          </a:solidFill>
          <a:latin typeface="+mj-lt"/>
          <a:ea typeface="+mj-ea"/>
          <a:cs typeface="+mj-cs"/>
        </a:defRPr>
      </a:lvl1pPr>
    </p:titleStyle>
    <p:bodyStyle>
      <a:lvl1pPr marL="171484" indent="-171484" algn="l" defTabSz="914446" rtl="0" eaLnBrk="1" latinLnBrk="0" hangingPunct="1">
        <a:lnSpc>
          <a:spcPct val="125000"/>
        </a:lnSpc>
        <a:spcBef>
          <a:spcPts val="1450"/>
        </a:spcBef>
        <a:buFont typeface="Arial" panose="020B0604020202020204" pitchFamily="34" charset="0"/>
        <a:buChar char="•"/>
        <a:defRPr sz="1400" kern="1200">
          <a:solidFill>
            <a:schemeClr val="tx1"/>
          </a:solidFill>
          <a:latin typeface="+mn-lt"/>
          <a:ea typeface="+mn-ea"/>
          <a:cs typeface="+mn-cs"/>
        </a:defRPr>
      </a:lvl1pPr>
      <a:lvl2pPr marL="685834" indent="-228611" algn="l" defTabSz="914446" rtl="0" eaLnBrk="1" latinLnBrk="0" hangingPunct="1">
        <a:lnSpc>
          <a:spcPct val="125000"/>
        </a:lnSpc>
        <a:spcBef>
          <a:spcPts val="500"/>
        </a:spcBef>
        <a:buFont typeface="Arial" panose="020B0604020202020204" pitchFamily="34" charset="0"/>
        <a:buChar char="•"/>
        <a:defRPr sz="1400" kern="1200">
          <a:solidFill>
            <a:schemeClr val="tx1"/>
          </a:solidFill>
          <a:latin typeface="+mn-lt"/>
          <a:ea typeface="+mn-ea"/>
          <a:cs typeface="+mn-cs"/>
        </a:defRPr>
      </a:lvl2pPr>
      <a:lvl3pPr marL="1143057" indent="-228611" algn="l" defTabSz="914446" rtl="0" eaLnBrk="1" latinLnBrk="0" hangingPunct="1">
        <a:lnSpc>
          <a:spcPct val="125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80" indent="-228611" algn="l" defTabSz="914446" rtl="0" eaLnBrk="1" latinLnBrk="0" hangingPunct="1">
        <a:lnSpc>
          <a:spcPct val="125000"/>
        </a:lnSpc>
        <a:spcBef>
          <a:spcPts val="500"/>
        </a:spcBef>
        <a:buFont typeface="Arial" panose="020B0604020202020204" pitchFamily="34" charset="0"/>
        <a:buChar char="•"/>
        <a:defRPr sz="1400" kern="1200">
          <a:solidFill>
            <a:schemeClr val="tx1"/>
          </a:solidFill>
          <a:latin typeface="+mn-lt"/>
          <a:ea typeface="+mn-ea"/>
          <a:cs typeface="+mn-cs"/>
        </a:defRPr>
      </a:lvl4pPr>
      <a:lvl5pPr marL="2057503" indent="-228611" algn="l" defTabSz="914446" rtl="0" eaLnBrk="1" latinLnBrk="0" hangingPunct="1">
        <a:lnSpc>
          <a:spcPct val="125000"/>
        </a:lnSpc>
        <a:spcBef>
          <a:spcPts val="500"/>
        </a:spcBef>
        <a:buFont typeface="Arial" panose="020B0604020202020204" pitchFamily="34" charset="0"/>
        <a:buChar char="•"/>
        <a:defRPr sz="1400" kern="1200">
          <a:solidFill>
            <a:schemeClr val="tx1"/>
          </a:solidFill>
          <a:latin typeface="+mn-lt"/>
          <a:ea typeface="+mn-ea"/>
          <a:cs typeface="+mn-cs"/>
        </a:defRPr>
      </a:lvl5pPr>
      <a:lvl6pPr marL="2514726"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948"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171"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394"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46" rtl="0" eaLnBrk="1" latinLnBrk="0" hangingPunct="1">
        <a:defRPr sz="1800" kern="1200">
          <a:solidFill>
            <a:schemeClr val="tx1"/>
          </a:solidFill>
          <a:latin typeface="+mn-lt"/>
          <a:ea typeface="+mn-ea"/>
          <a:cs typeface="+mn-cs"/>
        </a:defRPr>
      </a:lvl1pPr>
      <a:lvl2pPr marL="457223" algn="l" defTabSz="914446" rtl="0" eaLnBrk="1" latinLnBrk="0" hangingPunct="1">
        <a:defRPr sz="1800" kern="1200">
          <a:solidFill>
            <a:schemeClr val="tx1"/>
          </a:solidFill>
          <a:latin typeface="+mn-lt"/>
          <a:ea typeface="+mn-ea"/>
          <a:cs typeface="+mn-cs"/>
        </a:defRPr>
      </a:lvl2pPr>
      <a:lvl3pPr marL="914446" algn="l" defTabSz="914446" rtl="0" eaLnBrk="1" latinLnBrk="0" hangingPunct="1">
        <a:defRPr sz="1800" kern="1200">
          <a:solidFill>
            <a:schemeClr val="tx1"/>
          </a:solidFill>
          <a:latin typeface="+mn-lt"/>
          <a:ea typeface="+mn-ea"/>
          <a:cs typeface="+mn-cs"/>
        </a:defRPr>
      </a:lvl3pPr>
      <a:lvl4pPr marL="1371669" algn="l" defTabSz="914446" rtl="0" eaLnBrk="1" latinLnBrk="0" hangingPunct="1">
        <a:defRPr sz="1800" kern="1200">
          <a:solidFill>
            <a:schemeClr val="tx1"/>
          </a:solidFill>
          <a:latin typeface="+mn-lt"/>
          <a:ea typeface="+mn-ea"/>
          <a:cs typeface="+mn-cs"/>
        </a:defRPr>
      </a:lvl4pPr>
      <a:lvl5pPr marL="1828891" algn="l" defTabSz="914446" rtl="0" eaLnBrk="1" latinLnBrk="0" hangingPunct="1">
        <a:defRPr sz="1800" kern="1200">
          <a:solidFill>
            <a:schemeClr val="tx1"/>
          </a:solidFill>
          <a:latin typeface="+mn-lt"/>
          <a:ea typeface="+mn-ea"/>
          <a:cs typeface="+mn-cs"/>
        </a:defRPr>
      </a:lvl5pPr>
      <a:lvl6pPr marL="2286114" algn="l" defTabSz="914446" rtl="0" eaLnBrk="1" latinLnBrk="0" hangingPunct="1">
        <a:defRPr sz="1800" kern="1200">
          <a:solidFill>
            <a:schemeClr val="tx1"/>
          </a:solidFill>
          <a:latin typeface="+mn-lt"/>
          <a:ea typeface="+mn-ea"/>
          <a:cs typeface="+mn-cs"/>
        </a:defRPr>
      </a:lvl6pPr>
      <a:lvl7pPr marL="2743337" algn="l" defTabSz="914446" rtl="0" eaLnBrk="1" latinLnBrk="0" hangingPunct="1">
        <a:defRPr sz="1800" kern="1200">
          <a:solidFill>
            <a:schemeClr val="tx1"/>
          </a:solidFill>
          <a:latin typeface="+mn-lt"/>
          <a:ea typeface="+mn-ea"/>
          <a:cs typeface="+mn-cs"/>
        </a:defRPr>
      </a:lvl7pPr>
      <a:lvl8pPr marL="3200560" algn="l" defTabSz="914446" rtl="0" eaLnBrk="1" latinLnBrk="0" hangingPunct="1">
        <a:defRPr sz="1800" kern="1200">
          <a:solidFill>
            <a:schemeClr val="tx1"/>
          </a:solidFill>
          <a:latin typeface="+mn-lt"/>
          <a:ea typeface="+mn-ea"/>
          <a:cs typeface="+mn-cs"/>
        </a:defRPr>
      </a:lvl8pPr>
      <a:lvl9pPr marL="3657783" algn="l" defTabSz="91444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31.xml"/><Relationship Id="rId4" Type="http://schemas.openxmlformats.org/officeDocument/2006/relationships/image" Target="../media/image51.png"/></Relationships>
</file>

<file path=ppt/slides/_rels/slide1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9.xml"/><Relationship Id="rId1" Type="http://schemas.openxmlformats.org/officeDocument/2006/relationships/slideLayout" Target="../slideLayouts/slideLayout21.xml"/><Relationship Id="rId4" Type="http://schemas.openxmlformats.org/officeDocument/2006/relationships/image" Target="../media/image57.png"/></Relationships>
</file>

<file path=ppt/slides/_rels/slide1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0.xml"/><Relationship Id="rId1" Type="http://schemas.openxmlformats.org/officeDocument/2006/relationships/slideLayout" Target="../slideLayouts/slideLayout21.xml"/><Relationship Id="rId4" Type="http://schemas.openxmlformats.org/officeDocument/2006/relationships/image" Target="../media/image57.png"/></Relationships>
</file>

<file path=ppt/slides/_rels/slide1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1.xml"/><Relationship Id="rId1" Type="http://schemas.openxmlformats.org/officeDocument/2006/relationships/slideLayout" Target="../slideLayouts/slideLayout21.xml"/><Relationship Id="rId4" Type="http://schemas.openxmlformats.org/officeDocument/2006/relationships/image" Target="../media/image57.png"/></Relationships>
</file>

<file path=ppt/slides/_rels/slide1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2.xml"/><Relationship Id="rId1" Type="http://schemas.openxmlformats.org/officeDocument/2006/relationships/slideLayout" Target="../slideLayouts/slideLayout21.xml"/><Relationship Id="rId4" Type="http://schemas.openxmlformats.org/officeDocument/2006/relationships/image" Target="../media/image58.png"/></Relationships>
</file>

<file path=ppt/slides/_rels/slide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xml"/><Relationship Id="rId1" Type="http://schemas.openxmlformats.org/officeDocument/2006/relationships/slideLayout" Target="../slideLayouts/slideLayout21.xml"/><Relationship Id="rId4" Type="http://schemas.openxmlformats.org/officeDocument/2006/relationships/image" Target="../media/image51.png"/></Relationships>
</file>

<file path=ppt/slides/_rels/slide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xml"/><Relationship Id="rId1" Type="http://schemas.openxmlformats.org/officeDocument/2006/relationships/slideLayout" Target="../slideLayouts/slideLayout21.xml"/><Relationship Id="rId4" Type="http://schemas.openxmlformats.org/officeDocument/2006/relationships/image" Target="../media/image53.jpeg"/></Relationships>
</file>

<file path=ppt/slides/_rels/slide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xml"/><Relationship Id="rId1" Type="http://schemas.openxmlformats.org/officeDocument/2006/relationships/slideLayout" Target="../slideLayouts/slideLayout21.xml"/><Relationship Id="rId4" Type="http://schemas.openxmlformats.org/officeDocument/2006/relationships/image" Target="../media/image54.jpeg"/></Relationships>
</file>

<file path=ppt/slides/_rels/slide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4.xml"/><Relationship Id="rId1" Type="http://schemas.openxmlformats.org/officeDocument/2006/relationships/slideLayout" Target="../slideLayouts/slideLayout21.xml"/><Relationship Id="rId5" Type="http://schemas.openxmlformats.org/officeDocument/2006/relationships/image" Target="../media/image49.png"/><Relationship Id="rId4" Type="http://schemas.openxmlformats.org/officeDocument/2006/relationships/image" Target="../media/image55.png"/></Relationships>
</file>

<file path=ppt/slides/_rels/slide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5.xml"/><Relationship Id="rId1" Type="http://schemas.openxmlformats.org/officeDocument/2006/relationships/slideLayout" Target="../slideLayouts/slideLayout21.xml"/><Relationship Id="rId4" Type="http://schemas.openxmlformats.org/officeDocument/2006/relationships/image" Target="../media/image56.png"/></Relationships>
</file>

<file path=ppt/slides/_rels/slide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6.xml"/><Relationship Id="rId1" Type="http://schemas.openxmlformats.org/officeDocument/2006/relationships/slideLayout" Target="../slideLayouts/slideLayout21.xml"/><Relationship Id="rId4" Type="http://schemas.openxmlformats.org/officeDocument/2006/relationships/image" Target="../media/image56.png"/></Relationships>
</file>

<file path=ppt/slides/_rels/slide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7.xml"/><Relationship Id="rId1" Type="http://schemas.openxmlformats.org/officeDocument/2006/relationships/slideLayout" Target="../slideLayouts/slideLayout21.xml"/><Relationship Id="rId4" Type="http://schemas.openxmlformats.org/officeDocument/2006/relationships/image" Target="../media/image56.png"/></Relationships>
</file>

<file path=ppt/slides/_rels/slide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8.xml"/><Relationship Id="rId1" Type="http://schemas.openxmlformats.org/officeDocument/2006/relationships/slideLayout" Target="../slideLayouts/slideLayout21.xml"/><Relationship Id="rId4" Type="http://schemas.openxmlformats.org/officeDocument/2006/relationships/image" Target="../media/image5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Sylinder 5">
            <a:extLst>
              <a:ext uri="{FF2B5EF4-FFF2-40B4-BE49-F238E27FC236}">
                <a16:creationId xmlns:a16="http://schemas.microsoft.com/office/drawing/2014/main" id="{20C70D52-6A40-F589-9725-927272DC7C61}"/>
              </a:ext>
            </a:extLst>
          </p:cNvPr>
          <p:cNvSpPr txBox="1"/>
          <p:nvPr/>
        </p:nvSpPr>
        <p:spPr>
          <a:xfrm>
            <a:off x="336089" y="2690336"/>
            <a:ext cx="8459199" cy="1477328"/>
          </a:xfrm>
          <a:prstGeom prst="rect">
            <a:avLst/>
          </a:prstGeom>
          <a:noFill/>
        </p:spPr>
        <p:txBody>
          <a:bodyPr wrap="square" rtlCol="0">
            <a:spAutoFit/>
          </a:bodyPr>
          <a:lstStyle/>
          <a:p>
            <a:r>
              <a:rPr lang="nb-NO" sz="2600">
                <a:solidFill>
                  <a:srgbClr val="878FCB"/>
                </a:solidFill>
                <a:latin typeface="Source Sans Pro" panose="020B0503030403020204" pitchFamily="34" charset="0"/>
                <a:ea typeface="Source Sans Pro" panose="020B0503030403020204" pitchFamily="34" charset="0"/>
              </a:rPr>
              <a:t>Oppgaver og aktiviteter til faglige arrangementer om</a:t>
            </a:r>
          </a:p>
          <a:p>
            <a:r>
              <a:rPr lang="nb-NO" sz="3600" b="1">
                <a:solidFill>
                  <a:srgbClr val="0F1F96"/>
                </a:solidFill>
                <a:latin typeface="Source Sans Pro" panose="020B0503030403020204" pitchFamily="34" charset="0"/>
                <a:ea typeface="Source Sans Pro" panose="020B0503030403020204" pitchFamily="34" charset="0"/>
              </a:rPr>
              <a:t>Karrierekompetanse og karrierelæring</a:t>
            </a:r>
          </a:p>
          <a:p>
            <a:endParaRPr lang="nb-NO" sz="2800">
              <a:latin typeface="Source Sans Pro" panose="020B0503030403020204" pitchFamily="34" charset="0"/>
              <a:ea typeface="Source Sans Pro" panose="020B0503030403020204" pitchFamily="34" charset="0"/>
            </a:endParaRPr>
          </a:p>
        </p:txBody>
      </p:sp>
      <p:pic>
        <p:nvPicPr>
          <p:cNvPr id="4" name="Bilde 3" descr="Et bilde som inneholder tekst, skjermbilde, Grafikk, Font&#10;&#10;Automatisk generert beskrivelse">
            <a:extLst>
              <a:ext uri="{FF2B5EF4-FFF2-40B4-BE49-F238E27FC236}">
                <a16:creationId xmlns:a16="http://schemas.microsoft.com/office/drawing/2014/main" id="{451F53B0-F09C-EBF9-B0DA-E83E682D294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7826" y="124408"/>
            <a:ext cx="2892101" cy="1342042"/>
          </a:xfrm>
          <a:prstGeom prst="rect">
            <a:avLst/>
          </a:prstGeom>
        </p:spPr>
      </p:pic>
      <p:pic>
        <p:nvPicPr>
          <p:cNvPr id="11" name="Bilde 10" descr="Et bilde som inneholder Grafikk, Fargerikt, sirkel, symbol&#10;&#10;Automatisk generert beskrivelse">
            <a:extLst>
              <a:ext uri="{FF2B5EF4-FFF2-40B4-BE49-F238E27FC236}">
                <a16:creationId xmlns:a16="http://schemas.microsoft.com/office/drawing/2014/main" id="{995787DF-21ED-8AA0-9F21-6DC41F465C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59488" y="51200"/>
            <a:ext cx="3781632" cy="3598651"/>
          </a:xfrm>
          <a:prstGeom prst="rect">
            <a:avLst/>
          </a:prstGeom>
        </p:spPr>
      </p:pic>
      <p:pic>
        <p:nvPicPr>
          <p:cNvPr id="2" name="Plassholder for innhold 4">
            <a:extLst>
              <a:ext uri="{FF2B5EF4-FFF2-40B4-BE49-F238E27FC236}">
                <a16:creationId xmlns:a16="http://schemas.microsoft.com/office/drawing/2014/main" id="{EB276AFD-50E5-418E-653B-E286B4A3E75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57805" y="6392708"/>
            <a:ext cx="1750253" cy="364915"/>
          </a:xfrm>
          <a:prstGeom prst="rect">
            <a:avLst/>
          </a:prstGeom>
        </p:spPr>
      </p:pic>
      <p:sp>
        <p:nvSpPr>
          <p:cNvPr id="5" name="TekstSylinder 4">
            <a:extLst>
              <a:ext uri="{FF2B5EF4-FFF2-40B4-BE49-F238E27FC236}">
                <a16:creationId xmlns:a16="http://schemas.microsoft.com/office/drawing/2014/main" id="{BD70C5E4-A4D3-7236-EE8B-1EC51475BB8A}"/>
              </a:ext>
            </a:extLst>
          </p:cNvPr>
          <p:cNvSpPr txBox="1"/>
          <p:nvPr/>
        </p:nvSpPr>
        <p:spPr>
          <a:xfrm>
            <a:off x="336089" y="3870179"/>
            <a:ext cx="8280969" cy="1384995"/>
          </a:xfrm>
          <a:prstGeom prst="rect">
            <a:avLst/>
          </a:prstGeom>
          <a:noFill/>
        </p:spPr>
        <p:txBody>
          <a:bodyPr wrap="square">
            <a:spAutoFit/>
          </a:bodyPr>
          <a:lstStyle/>
          <a:p>
            <a:r>
              <a:rPr lang="nb-NO" sz="1400" dirty="0">
                <a:solidFill>
                  <a:srgbClr val="0F1F96"/>
                </a:solidFill>
                <a:latin typeface="Source Sans Pro" panose="020B0503030403020204" pitchFamily="34" charset="0"/>
                <a:ea typeface="Source Sans Pro" panose="020B0503030403020204" pitchFamily="34" charset="0"/>
              </a:rPr>
              <a:t>I denne power-</a:t>
            </a:r>
            <a:r>
              <a:rPr lang="nb-NO" sz="1400" dirty="0" err="1">
                <a:solidFill>
                  <a:srgbClr val="0F1F96"/>
                </a:solidFill>
                <a:latin typeface="Source Sans Pro" panose="020B0503030403020204" pitchFamily="34" charset="0"/>
                <a:ea typeface="Source Sans Pro" panose="020B0503030403020204" pitchFamily="34" charset="0"/>
              </a:rPr>
              <a:t>pointen</a:t>
            </a:r>
            <a:r>
              <a:rPr lang="nb-NO" sz="1400" dirty="0">
                <a:solidFill>
                  <a:srgbClr val="0F1F96"/>
                </a:solidFill>
                <a:latin typeface="Source Sans Pro" panose="020B0503030403020204" pitchFamily="34" charset="0"/>
                <a:ea typeface="Source Sans Pro" panose="020B0503030403020204" pitchFamily="34" charset="0"/>
              </a:rPr>
              <a:t> er det samlet eksempler og ideer til oppgaver, aktiviteter og refleksjonsspørsmål </a:t>
            </a:r>
            <a:br>
              <a:rPr lang="nb-NO" sz="1400" dirty="0">
                <a:solidFill>
                  <a:srgbClr val="0F1F96"/>
                </a:solidFill>
                <a:latin typeface="Source Sans Pro" panose="020B0503030403020204" pitchFamily="34" charset="0"/>
                <a:ea typeface="Source Sans Pro" panose="020B0503030403020204" pitchFamily="34" charset="0"/>
              </a:rPr>
            </a:br>
            <a:r>
              <a:rPr lang="nb-NO" sz="1400" dirty="0">
                <a:solidFill>
                  <a:srgbClr val="0F1F96"/>
                </a:solidFill>
                <a:latin typeface="Source Sans Pro" panose="020B0503030403020204" pitchFamily="34" charset="0"/>
                <a:ea typeface="Source Sans Pro" panose="020B0503030403020204" pitchFamily="34" charset="0"/>
              </a:rPr>
              <a:t>som kan brukes når karrierekompetanse og karrierelæring er tema i et faglig arrangement. </a:t>
            </a:r>
          </a:p>
          <a:p>
            <a:endParaRPr lang="nb-NO" sz="1400" dirty="0">
              <a:solidFill>
                <a:srgbClr val="0F1F96"/>
              </a:solidFill>
              <a:latin typeface="Source Sans Pro" panose="020B0503030403020204" pitchFamily="34" charset="0"/>
              <a:ea typeface="Source Sans Pro" panose="020B0503030403020204" pitchFamily="34" charset="0"/>
            </a:endParaRPr>
          </a:p>
          <a:p>
            <a:r>
              <a:rPr lang="nb-NO" sz="1400" dirty="0">
                <a:solidFill>
                  <a:srgbClr val="0F1F96"/>
                </a:solidFill>
                <a:latin typeface="Source Sans Pro" panose="020B0503030403020204" pitchFamily="34" charset="0"/>
                <a:ea typeface="Source Sans Pro" panose="020B0503030403020204" pitchFamily="34" charset="0"/>
              </a:rPr>
              <a:t>Noen av de kan brukes underveis i en presentasjon, andre er oppgaver som kan gjøres etter en presentasjon. Det er lagt inn noen små instruksjoner, som bør fjernes dersom foilen tas i bruk. </a:t>
            </a:r>
          </a:p>
          <a:p>
            <a:endParaRPr lang="nb-NO" sz="1400" dirty="0">
              <a:solidFill>
                <a:srgbClr val="0F1F96"/>
              </a:solidFill>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24173880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lassholder for innhold 4">
            <a:extLst>
              <a:ext uri="{FF2B5EF4-FFF2-40B4-BE49-F238E27FC236}">
                <a16:creationId xmlns:a16="http://schemas.microsoft.com/office/drawing/2014/main" id="{18343FDD-E069-4904-9D8E-F5618A9E1DF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57805" y="6392708"/>
            <a:ext cx="1750253" cy="364915"/>
          </a:xfrm>
          <a:prstGeom prst="rect">
            <a:avLst/>
          </a:prstGeom>
        </p:spPr>
      </p:pic>
      <p:sp>
        <p:nvSpPr>
          <p:cNvPr id="8" name="Rektangel: avrundede hjørner 7">
            <a:extLst>
              <a:ext uri="{FF2B5EF4-FFF2-40B4-BE49-F238E27FC236}">
                <a16:creationId xmlns:a16="http://schemas.microsoft.com/office/drawing/2014/main" id="{90E5E9FE-4A60-CBB4-B482-51BC53609E9F}"/>
              </a:ext>
            </a:extLst>
          </p:cNvPr>
          <p:cNvSpPr/>
          <p:nvPr/>
        </p:nvSpPr>
        <p:spPr>
          <a:xfrm>
            <a:off x="184468" y="128119"/>
            <a:ext cx="3511878" cy="259340"/>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b-NO" sz="1400">
                <a:solidFill>
                  <a:srgbClr val="FF5C54"/>
                </a:solidFill>
                <a:latin typeface="Source Sans Pro" panose="020B0503030403020204" pitchFamily="34" charset="0"/>
                <a:ea typeface="Source Sans Pro" panose="020B0503030403020204" pitchFamily="34" charset="0"/>
              </a:rPr>
              <a:t>Oppgave: Samtalestartere </a:t>
            </a:r>
          </a:p>
        </p:txBody>
      </p:sp>
      <p:sp>
        <p:nvSpPr>
          <p:cNvPr id="10" name="Rektangel: avrundede hjørner 9">
            <a:extLst>
              <a:ext uri="{FF2B5EF4-FFF2-40B4-BE49-F238E27FC236}">
                <a16:creationId xmlns:a16="http://schemas.microsoft.com/office/drawing/2014/main" id="{51615AB2-FB57-393C-7799-B8A6505B9187}"/>
              </a:ext>
            </a:extLst>
          </p:cNvPr>
          <p:cNvSpPr/>
          <p:nvPr/>
        </p:nvSpPr>
        <p:spPr>
          <a:xfrm>
            <a:off x="80392" y="481694"/>
            <a:ext cx="5053960" cy="2098773"/>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v"/>
            </a:pPr>
            <a:r>
              <a:rPr lang="nb-NO" sz="1400">
                <a:solidFill>
                  <a:srgbClr val="FF5C54"/>
                </a:solidFill>
                <a:latin typeface="Source Sans Pro" panose="020B0503030403020204" pitchFamily="34" charset="0"/>
                <a:ea typeface="Source Sans Pro" panose="020B0503030403020204" pitchFamily="34" charset="0"/>
              </a:rPr>
              <a:t>En oppgave som kan brukes for å inspirere til  å finne egne samtalestartere. Man kan ha vist at det også ligger eksempler på samtalestartere i verktøyet «Min karrierelæring» </a:t>
            </a:r>
            <a:br>
              <a:rPr lang="nb-NO" sz="1400">
                <a:solidFill>
                  <a:srgbClr val="FF5C54"/>
                </a:solidFill>
                <a:latin typeface="Source Sans Pro" panose="020B0503030403020204" pitchFamily="34" charset="0"/>
                <a:ea typeface="Source Sans Pro" panose="020B0503030403020204" pitchFamily="34" charset="0"/>
              </a:rPr>
            </a:br>
            <a:br>
              <a:rPr lang="nb-NO" sz="1400">
                <a:solidFill>
                  <a:srgbClr val="FF5C54"/>
                </a:solidFill>
                <a:latin typeface="Source Sans Pro" panose="020B0503030403020204" pitchFamily="34" charset="0"/>
                <a:ea typeface="Source Sans Pro" panose="020B0503030403020204" pitchFamily="34" charset="0"/>
              </a:rPr>
            </a:br>
            <a:r>
              <a:rPr lang="nb-NO" sz="1400" u="sng">
                <a:solidFill>
                  <a:srgbClr val="FF5C54"/>
                </a:solidFill>
                <a:latin typeface="Source Sans Pro" panose="020B0503030403020204" pitchFamily="34" charset="0"/>
                <a:ea typeface="Source Sans Pro" panose="020B0503030403020204" pitchFamily="34" charset="0"/>
              </a:rPr>
              <a:t>Forberedelse: </a:t>
            </a:r>
            <a:r>
              <a:rPr lang="nb-NO" sz="1400">
                <a:solidFill>
                  <a:srgbClr val="FF5C54"/>
                </a:solidFill>
                <a:latin typeface="Source Sans Pro" panose="020B0503030403020204" pitchFamily="34" charset="0"/>
                <a:ea typeface="Source Sans Pro" panose="020B0503030403020204" pitchFamily="34" charset="0"/>
              </a:rPr>
              <a:t>legg ut bilde av en karriereknapp på hvert bord. Legg også ut ark eller </a:t>
            </a:r>
            <a:r>
              <a:rPr lang="nb-NO" sz="1400" err="1">
                <a:solidFill>
                  <a:srgbClr val="FF5C54"/>
                </a:solidFill>
                <a:latin typeface="Source Sans Pro" panose="020B0503030403020204" pitchFamily="34" charset="0"/>
                <a:ea typeface="Source Sans Pro" panose="020B0503030403020204" pitchFamily="34" charset="0"/>
              </a:rPr>
              <a:t>papirduk</a:t>
            </a:r>
            <a:r>
              <a:rPr lang="nb-NO" sz="1400">
                <a:solidFill>
                  <a:srgbClr val="FF5C54"/>
                </a:solidFill>
                <a:latin typeface="Source Sans Pro" panose="020B0503030403020204" pitchFamily="34" charset="0"/>
                <a:ea typeface="Source Sans Pro" panose="020B0503030403020204" pitchFamily="34" charset="0"/>
              </a:rPr>
              <a:t> og penner/tusjer. Bestem tid ved hvert bord og bruk et signal når de skal flytte seg til neste bord. Det skal gå litt kjapt. </a:t>
            </a:r>
          </a:p>
        </p:txBody>
      </p:sp>
      <p:sp>
        <p:nvSpPr>
          <p:cNvPr id="3" name="Plassholder for tekst 4">
            <a:extLst>
              <a:ext uri="{FF2B5EF4-FFF2-40B4-BE49-F238E27FC236}">
                <a16:creationId xmlns:a16="http://schemas.microsoft.com/office/drawing/2014/main" id="{6A1734BE-AC6F-BCC3-04C2-5AE666EAF3DF}"/>
              </a:ext>
            </a:extLst>
          </p:cNvPr>
          <p:cNvSpPr>
            <a:spLocks noGrp="1"/>
          </p:cNvSpPr>
          <p:nvPr>
            <p:ph type="body" sz="quarter" idx="10"/>
          </p:nvPr>
        </p:nvSpPr>
        <p:spPr>
          <a:xfrm>
            <a:off x="5696917" y="1555086"/>
            <a:ext cx="6118303" cy="4716972"/>
          </a:xfrm>
        </p:spPr>
        <p:txBody>
          <a:bodyPr/>
          <a:lstStyle/>
          <a:p>
            <a:pPr marL="342900" indent="-342900" algn="l">
              <a:buAutoNum type="arabicPeriod"/>
            </a:pPr>
            <a:r>
              <a:rPr lang="nb-NO" sz="1600">
                <a:latin typeface="Source Sans Pro" panose="020B0503030403020204" pitchFamily="34" charset="0"/>
                <a:ea typeface="Source Sans Pro" panose="020B0503030403020204" pitchFamily="34" charset="0"/>
              </a:rPr>
              <a:t>Sett dere på et tilfeldig bord</a:t>
            </a:r>
          </a:p>
          <a:p>
            <a:pPr marL="342900" indent="-342900" algn="l">
              <a:buAutoNum type="arabicPeriod"/>
            </a:pPr>
            <a:r>
              <a:rPr lang="nb-NO" sz="1600">
                <a:latin typeface="Source Sans Pro" panose="020B0503030403020204" pitchFamily="34" charset="0"/>
                <a:ea typeface="Source Sans Pro" panose="020B0503030403020204" pitchFamily="34" charset="0"/>
              </a:rPr>
              <a:t>Klokka starter (x minutter ved hvert bord) </a:t>
            </a:r>
          </a:p>
          <a:p>
            <a:pPr marL="342900" indent="-342900" algn="l">
              <a:buAutoNum type="arabicPeriod"/>
            </a:pPr>
            <a:r>
              <a:rPr lang="nb-NO" sz="1600">
                <a:latin typeface="Source Sans Pro" panose="020B0503030403020204" pitchFamily="34" charset="0"/>
                <a:ea typeface="Source Sans Pro" panose="020B0503030403020204" pitchFamily="34" charset="0"/>
              </a:rPr>
              <a:t>Se på karriereknappen på bordet </a:t>
            </a:r>
          </a:p>
          <a:p>
            <a:pPr marL="342900" indent="-342900" algn="l">
              <a:buAutoNum type="arabicPeriod"/>
            </a:pPr>
            <a:r>
              <a:rPr lang="nb-NO" sz="1600">
                <a:latin typeface="Source Sans Pro" panose="020B0503030403020204" pitchFamily="34" charset="0"/>
                <a:ea typeface="Source Sans Pro" panose="020B0503030403020204" pitchFamily="34" charset="0"/>
              </a:rPr>
              <a:t>Skriv ned, uten å tenke så mye eller sensurere deg selv, </a:t>
            </a:r>
            <a:br>
              <a:rPr lang="nb-NO" sz="1600">
                <a:latin typeface="Source Sans Pro" panose="020B0503030403020204" pitchFamily="34" charset="0"/>
                <a:ea typeface="Source Sans Pro" panose="020B0503030403020204" pitchFamily="34" charset="0"/>
              </a:rPr>
            </a:br>
            <a:r>
              <a:rPr lang="nb-NO" sz="1600">
                <a:latin typeface="Source Sans Pro" panose="020B0503030403020204" pitchFamily="34" charset="0"/>
                <a:ea typeface="Source Sans Pro" panose="020B0503030403020204" pitchFamily="34" charset="0"/>
              </a:rPr>
              <a:t>så mange samtalestartere du kan komme på knyttet til knappen.</a:t>
            </a:r>
          </a:p>
          <a:p>
            <a:pPr algn="l"/>
            <a:r>
              <a:rPr lang="nb-NO" sz="2000" i="1">
                <a:solidFill>
                  <a:srgbClr val="0F1F96"/>
                </a:solidFill>
                <a:latin typeface="Source Sans Pro" panose="020B0503030403020204" pitchFamily="34" charset="0"/>
                <a:ea typeface="Source Sans Pro" panose="020B0503030403020204" pitchFamily="34" charset="0"/>
                <a:cs typeface="+mj-cs"/>
              </a:rPr>
              <a:t>Husk: </a:t>
            </a:r>
          </a:p>
          <a:p>
            <a:pPr marL="285750" indent="-285750" algn="l">
              <a:buFont typeface="Arial" panose="020B0604020202020204" pitchFamily="34" charset="0"/>
              <a:buChar char="•"/>
            </a:pPr>
            <a:r>
              <a:rPr lang="nb-NO" sz="1600" i="1">
                <a:latin typeface="Source Sans Pro" panose="020B0503030403020204" pitchFamily="34" charset="0"/>
                <a:ea typeface="Source Sans Pro" panose="020B0503030403020204" pitchFamily="34" charset="0"/>
              </a:rPr>
              <a:t>En samtalestarter kan brukes for å skape en læringsepisode</a:t>
            </a:r>
          </a:p>
          <a:p>
            <a:pPr marL="285750" indent="-285750" algn="l">
              <a:buFont typeface="Arial" panose="020B0604020202020204" pitchFamily="34" charset="0"/>
              <a:buChar char="•"/>
            </a:pPr>
            <a:r>
              <a:rPr lang="nb-NO" sz="1600" i="1">
                <a:latin typeface="Source Sans Pro" panose="020B0503030403020204" pitchFamily="34" charset="0"/>
                <a:ea typeface="Source Sans Pro" panose="020B0503030403020204" pitchFamily="34" charset="0"/>
              </a:rPr>
              <a:t>Det kan være så smått som bare det!</a:t>
            </a:r>
          </a:p>
          <a:p>
            <a:pPr marL="285750" indent="-285750" algn="l">
              <a:buFont typeface="Arial" panose="020B0604020202020204" pitchFamily="34" charset="0"/>
              <a:buChar char="•"/>
            </a:pPr>
            <a:r>
              <a:rPr lang="nb-NO" sz="1600" i="1">
                <a:latin typeface="Source Sans Pro" panose="020B0503030403020204" pitchFamily="34" charset="0"/>
                <a:ea typeface="Source Sans Pro" panose="020B0503030403020204" pitchFamily="34" charset="0"/>
              </a:rPr>
              <a:t>Samtalestarteren kan sette i gang en fleksjon, starte en tankerekke, gi en ide, trigge en ny måte å se noe på, åpne for utforskning og læring </a:t>
            </a:r>
          </a:p>
        </p:txBody>
      </p:sp>
      <p:pic>
        <p:nvPicPr>
          <p:cNvPr id="7" name="Bilde 6">
            <a:extLst>
              <a:ext uri="{FF2B5EF4-FFF2-40B4-BE49-F238E27FC236}">
                <a16:creationId xmlns:a16="http://schemas.microsoft.com/office/drawing/2014/main" id="{98BA6E37-8CEC-FDD9-CDC2-A712834086E9}"/>
              </a:ext>
            </a:extLst>
          </p:cNvPr>
          <p:cNvPicPr>
            <a:picLocks noChangeAspect="1"/>
          </p:cNvPicPr>
          <p:nvPr/>
        </p:nvPicPr>
        <p:blipFill>
          <a:blip r:embed="rId4"/>
          <a:stretch>
            <a:fillRect/>
          </a:stretch>
        </p:blipFill>
        <p:spPr>
          <a:xfrm>
            <a:off x="813654" y="2709350"/>
            <a:ext cx="3758132" cy="3156758"/>
          </a:xfrm>
          <a:prstGeom prst="rect">
            <a:avLst/>
          </a:prstGeom>
        </p:spPr>
      </p:pic>
      <p:sp>
        <p:nvSpPr>
          <p:cNvPr id="11" name="Tittel 1">
            <a:extLst>
              <a:ext uri="{FF2B5EF4-FFF2-40B4-BE49-F238E27FC236}">
                <a16:creationId xmlns:a16="http://schemas.microsoft.com/office/drawing/2014/main" id="{CA5CF91E-A431-75B7-4AC4-E4998BB9160D}"/>
              </a:ext>
            </a:extLst>
          </p:cNvPr>
          <p:cNvSpPr>
            <a:spLocks noGrp="1"/>
          </p:cNvSpPr>
          <p:nvPr>
            <p:ph type="title"/>
          </p:nvPr>
        </p:nvSpPr>
        <p:spPr>
          <a:xfrm>
            <a:off x="5696917" y="958853"/>
            <a:ext cx="5562601" cy="888640"/>
          </a:xfrm>
        </p:spPr>
        <p:txBody>
          <a:bodyPr/>
          <a:lstStyle/>
          <a:p>
            <a:pPr algn="l"/>
            <a:r>
              <a:rPr lang="nb-NO" sz="3600">
                <a:solidFill>
                  <a:srgbClr val="0F1F96"/>
                </a:solidFill>
                <a:latin typeface="Source Sans Pro" panose="020B0503030403020204" pitchFamily="34" charset="0"/>
                <a:ea typeface="Source Sans Pro" panose="020B0503030403020204" pitchFamily="34" charset="0"/>
              </a:rPr>
              <a:t>Karrierelæring på speed</a:t>
            </a:r>
            <a:br>
              <a:rPr lang="nb-NO" sz="3600" b="1">
                <a:solidFill>
                  <a:srgbClr val="0F1F96"/>
                </a:solidFill>
                <a:latin typeface="Source Sans Pro" panose="020B0503030403020204" pitchFamily="34" charset="0"/>
                <a:ea typeface="Source Sans Pro" panose="020B0503030403020204" pitchFamily="34" charset="0"/>
              </a:rPr>
            </a:br>
            <a:endParaRPr lang="nb-NO" sz="3600">
              <a:latin typeface="Source Sans Pro" panose="020B0503030403020204" pitchFamily="34" charset="0"/>
              <a:ea typeface="Source Sans Pro" panose="020B0503030403020204" pitchFamily="34" charset="0"/>
              <a:cs typeface="+mn-cs"/>
            </a:endParaRPr>
          </a:p>
        </p:txBody>
      </p:sp>
    </p:spTree>
    <p:extLst>
      <p:ext uri="{BB962C8B-B14F-4D97-AF65-F5344CB8AC3E}">
        <p14:creationId xmlns:p14="http://schemas.microsoft.com/office/powerpoint/2010/main" val="19140254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lassholder for innhold 4">
            <a:extLst>
              <a:ext uri="{FF2B5EF4-FFF2-40B4-BE49-F238E27FC236}">
                <a16:creationId xmlns:a16="http://schemas.microsoft.com/office/drawing/2014/main" id="{18343FDD-E069-4904-9D8E-F5618A9E1DF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57805" y="6392708"/>
            <a:ext cx="1750253" cy="364915"/>
          </a:xfrm>
          <a:prstGeom prst="rect">
            <a:avLst/>
          </a:prstGeom>
        </p:spPr>
      </p:pic>
      <p:sp>
        <p:nvSpPr>
          <p:cNvPr id="8" name="Rektangel: avrundede hjørner 7">
            <a:extLst>
              <a:ext uri="{FF2B5EF4-FFF2-40B4-BE49-F238E27FC236}">
                <a16:creationId xmlns:a16="http://schemas.microsoft.com/office/drawing/2014/main" id="{90E5E9FE-4A60-CBB4-B482-51BC53609E9F}"/>
              </a:ext>
            </a:extLst>
          </p:cNvPr>
          <p:cNvSpPr/>
          <p:nvPr/>
        </p:nvSpPr>
        <p:spPr>
          <a:xfrm>
            <a:off x="184467" y="252407"/>
            <a:ext cx="3934771" cy="209232"/>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b-NO" sz="1400" b="1">
                <a:solidFill>
                  <a:srgbClr val="FF5C54"/>
                </a:solidFill>
                <a:latin typeface="Source Sans Pro" panose="020B0503030403020204" pitchFamily="34" charset="0"/>
                <a:ea typeface="Source Sans Pro" panose="020B0503030403020204" pitchFamily="34" charset="0"/>
              </a:rPr>
              <a:t>Oppgave: </a:t>
            </a:r>
            <a:r>
              <a:rPr lang="nb-NO" sz="1400">
                <a:solidFill>
                  <a:srgbClr val="FF5C54"/>
                </a:solidFill>
                <a:latin typeface="Source Sans Pro" panose="020B0503030403020204" pitchFamily="34" charset="0"/>
                <a:ea typeface="Source Sans Pro" panose="020B0503030403020204" pitchFamily="34" charset="0"/>
              </a:rPr>
              <a:t>Karrierelæring på egen arbeidsplass </a:t>
            </a:r>
          </a:p>
        </p:txBody>
      </p:sp>
      <p:sp>
        <p:nvSpPr>
          <p:cNvPr id="10" name="Rektangel: avrundede hjørner 9">
            <a:extLst>
              <a:ext uri="{FF2B5EF4-FFF2-40B4-BE49-F238E27FC236}">
                <a16:creationId xmlns:a16="http://schemas.microsoft.com/office/drawing/2014/main" id="{51615AB2-FB57-393C-7799-B8A6505B9187}"/>
              </a:ext>
            </a:extLst>
          </p:cNvPr>
          <p:cNvSpPr/>
          <p:nvPr/>
        </p:nvSpPr>
        <p:spPr>
          <a:xfrm>
            <a:off x="80392" y="623741"/>
            <a:ext cx="5053960" cy="1887230"/>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v"/>
            </a:pPr>
            <a:r>
              <a:rPr lang="nb-NO" sz="1400">
                <a:solidFill>
                  <a:srgbClr val="FF5C54"/>
                </a:solidFill>
                <a:latin typeface="Source Sans Pro" panose="020B0503030403020204" pitchFamily="34" charset="0"/>
                <a:ea typeface="Source Sans Pro" panose="020B0503030403020204" pitchFamily="34" charset="0"/>
              </a:rPr>
              <a:t>En oppgave som kan brukes for å finne ut om man allerede driver med karrierelæring på egen arbeidsplass. Kolleger bør sitte sammen.</a:t>
            </a:r>
            <a:br>
              <a:rPr lang="nb-NO" sz="1400">
                <a:solidFill>
                  <a:srgbClr val="FF5C54"/>
                </a:solidFill>
                <a:latin typeface="Source Sans Pro" panose="020B0503030403020204" pitchFamily="34" charset="0"/>
                <a:ea typeface="Source Sans Pro" panose="020B0503030403020204" pitchFamily="34" charset="0"/>
              </a:rPr>
            </a:br>
            <a:br>
              <a:rPr lang="nb-NO" sz="1400">
                <a:solidFill>
                  <a:srgbClr val="FF5C54"/>
                </a:solidFill>
                <a:latin typeface="Source Sans Pro" panose="020B0503030403020204" pitchFamily="34" charset="0"/>
                <a:ea typeface="Source Sans Pro" panose="020B0503030403020204" pitchFamily="34" charset="0"/>
              </a:rPr>
            </a:br>
            <a:r>
              <a:rPr lang="nb-NO" sz="1400" u="sng">
                <a:solidFill>
                  <a:srgbClr val="FF5C54"/>
                </a:solidFill>
                <a:latin typeface="Source Sans Pro" panose="020B0503030403020204" pitchFamily="34" charset="0"/>
                <a:ea typeface="Source Sans Pro" panose="020B0503030403020204" pitchFamily="34" charset="0"/>
              </a:rPr>
              <a:t>Forberedelse: Del</a:t>
            </a:r>
            <a:r>
              <a:rPr lang="nb-NO" sz="1400">
                <a:solidFill>
                  <a:srgbClr val="FF5C54"/>
                </a:solidFill>
                <a:latin typeface="Source Sans Pro" panose="020B0503030403020204" pitchFamily="34" charset="0"/>
                <a:ea typeface="Source Sans Pro" panose="020B0503030403020204" pitchFamily="34" charset="0"/>
              </a:rPr>
              <a:t> ut malen som kan brukes til å beskrive karrierelæringsaktiviteter, den finner du </a:t>
            </a:r>
            <a:r>
              <a:rPr lang="nb-NO" sz="1400">
                <a:solidFill>
                  <a:srgbClr val="FF5C54"/>
                </a:solidFill>
                <a:highlight>
                  <a:srgbClr val="FFFF00"/>
                </a:highlight>
                <a:latin typeface="Source Sans Pro" panose="020B0503030403020204" pitchFamily="34" charset="0"/>
                <a:ea typeface="Source Sans Pro" panose="020B0503030403020204" pitchFamily="34" charset="0"/>
              </a:rPr>
              <a:t>her</a:t>
            </a:r>
            <a:r>
              <a:rPr lang="nb-NO" sz="1400">
                <a:solidFill>
                  <a:srgbClr val="FF5C54"/>
                </a:solidFill>
                <a:latin typeface="Source Sans Pro" panose="020B0503030403020204" pitchFamily="34" charset="0"/>
                <a:ea typeface="Source Sans Pro" panose="020B0503030403020204" pitchFamily="34" charset="0"/>
              </a:rPr>
              <a:t>. Ha gjerne bilder av karriereknappene oppe på skjermen. La de få litt god tid. Del gjerne noen eksempler i plenum til slutt.  </a:t>
            </a:r>
          </a:p>
        </p:txBody>
      </p:sp>
      <p:sp>
        <p:nvSpPr>
          <p:cNvPr id="3" name="Plassholder for tekst 4">
            <a:extLst>
              <a:ext uri="{FF2B5EF4-FFF2-40B4-BE49-F238E27FC236}">
                <a16:creationId xmlns:a16="http://schemas.microsoft.com/office/drawing/2014/main" id="{6A1734BE-AC6F-BCC3-04C2-5AE666EAF3DF}"/>
              </a:ext>
            </a:extLst>
          </p:cNvPr>
          <p:cNvSpPr>
            <a:spLocks noGrp="1"/>
          </p:cNvSpPr>
          <p:nvPr>
            <p:ph type="body" sz="quarter" idx="10"/>
          </p:nvPr>
        </p:nvSpPr>
        <p:spPr>
          <a:xfrm>
            <a:off x="5425679" y="1002457"/>
            <a:ext cx="6477816" cy="5313808"/>
          </a:xfrm>
        </p:spPr>
        <p:txBody>
          <a:bodyPr/>
          <a:lstStyle/>
          <a:p>
            <a:pPr algn="l"/>
            <a:r>
              <a:rPr lang="nb-NO" sz="2400">
                <a:solidFill>
                  <a:srgbClr val="0F1F96"/>
                </a:solidFill>
                <a:latin typeface="Source Sans Pro" panose="020B0503030403020204" pitchFamily="34" charset="0"/>
                <a:ea typeface="Source Sans Pro" panose="020B0503030403020204" pitchFamily="34" charset="0"/>
                <a:cs typeface="+mj-cs"/>
              </a:rPr>
              <a:t>Påstand: dere driver allerede med karrierelæring! </a:t>
            </a:r>
          </a:p>
          <a:p>
            <a:pPr marL="342900" indent="-342900" algn="l">
              <a:buFont typeface="Arial" panose="020B0604020202020204" pitchFamily="34" charset="0"/>
              <a:buAutoNum type="arabicPeriod"/>
            </a:pPr>
            <a:r>
              <a:rPr lang="nb-NO" sz="1600">
                <a:latin typeface="Source Sans Pro" panose="020B0503030403020204" pitchFamily="34" charset="0"/>
                <a:ea typeface="Source Sans Pro" panose="020B0503030403020204" pitchFamily="34" charset="0"/>
              </a:rPr>
              <a:t>Sett dere sammen med kolleger, to og to eller i gruppe </a:t>
            </a:r>
          </a:p>
          <a:p>
            <a:pPr marL="342900" indent="-342900" algn="l">
              <a:buFont typeface="Arial" panose="020B0604020202020204" pitchFamily="34" charset="0"/>
              <a:buAutoNum type="arabicPeriod"/>
            </a:pPr>
            <a:r>
              <a:rPr lang="nb-NO" sz="1600" u="sng">
                <a:latin typeface="Source Sans Pro" panose="020B0503030403020204" pitchFamily="34" charset="0"/>
                <a:ea typeface="Source Sans Pro" panose="020B0503030403020204" pitchFamily="34" charset="0"/>
              </a:rPr>
              <a:t>Diskuter</a:t>
            </a:r>
            <a:r>
              <a:rPr lang="nb-NO" sz="1600">
                <a:latin typeface="Source Sans Pro" panose="020B0503030403020204" pitchFamily="34" charset="0"/>
                <a:ea typeface="Source Sans Pro" panose="020B0503030403020204" pitchFamily="34" charset="0"/>
              </a:rPr>
              <a:t>: finner dere eksempler på karrierelæringsaktiviteter i </a:t>
            </a:r>
            <a:br>
              <a:rPr lang="nb-NO" sz="1600">
                <a:latin typeface="Source Sans Pro" panose="020B0503030403020204" pitchFamily="34" charset="0"/>
                <a:ea typeface="Source Sans Pro" panose="020B0503030403020204" pitchFamily="34" charset="0"/>
              </a:rPr>
            </a:br>
            <a:r>
              <a:rPr lang="nb-NO" sz="1600">
                <a:latin typeface="Source Sans Pro" panose="020B0503030403020204" pitchFamily="34" charset="0"/>
                <a:ea typeface="Source Sans Pro" panose="020B0503030403020204" pitchFamily="34" charset="0"/>
              </a:rPr>
              <a:t>det dere allerede gjør/har tilbud om?</a:t>
            </a:r>
          </a:p>
          <a:p>
            <a:pPr marL="342900" indent="-342900" algn="l">
              <a:buFont typeface="Arial" panose="020B0604020202020204" pitchFamily="34" charset="0"/>
              <a:buAutoNum type="arabicPeriod"/>
            </a:pPr>
            <a:r>
              <a:rPr lang="nb-NO" sz="1600" u="sng">
                <a:latin typeface="Source Sans Pro" panose="020B0503030403020204" pitchFamily="34" charset="0"/>
                <a:ea typeface="Source Sans Pro" panose="020B0503030403020204" pitchFamily="34" charset="0"/>
              </a:rPr>
              <a:t>Beskriv</a:t>
            </a:r>
            <a:r>
              <a:rPr lang="nb-NO" sz="1600">
                <a:latin typeface="Source Sans Pro" panose="020B0503030403020204" pitchFamily="34" charset="0"/>
                <a:ea typeface="Source Sans Pro" panose="020B0503030403020204" pitchFamily="34" charset="0"/>
              </a:rPr>
              <a:t>: Bruk malen for å beskrive tre slike aktiviteter. </a:t>
            </a:r>
          </a:p>
          <a:p>
            <a:pPr marL="342900" indent="-342900" algn="l">
              <a:buFont typeface="Arial" panose="020B0604020202020204" pitchFamily="34" charset="0"/>
              <a:buAutoNum type="arabicPeriod"/>
            </a:pPr>
            <a:r>
              <a:rPr lang="nb-NO" sz="1600" u="sng">
                <a:latin typeface="Source Sans Pro" panose="020B0503030403020204" pitchFamily="34" charset="0"/>
                <a:ea typeface="Source Sans Pro" panose="020B0503030403020204" pitchFamily="34" charset="0"/>
              </a:rPr>
              <a:t>Vurder</a:t>
            </a:r>
            <a:r>
              <a:rPr lang="nb-NO" sz="1600">
                <a:latin typeface="Source Sans Pro" panose="020B0503030403020204" pitchFamily="34" charset="0"/>
                <a:ea typeface="Source Sans Pro" panose="020B0503030403020204" pitchFamily="34" charset="0"/>
              </a:rPr>
              <a:t>: Kan aktivitetene kategoriseres innenfor </a:t>
            </a:r>
            <a:br>
              <a:rPr lang="nb-NO" sz="1600">
                <a:latin typeface="Source Sans Pro" panose="020B0503030403020204" pitchFamily="34" charset="0"/>
                <a:ea typeface="Source Sans Pro" panose="020B0503030403020204" pitchFamily="34" charset="0"/>
              </a:rPr>
            </a:br>
            <a:r>
              <a:rPr lang="nb-NO" sz="1600">
                <a:latin typeface="Source Sans Pro" panose="020B0503030403020204" pitchFamily="34" charset="0"/>
                <a:ea typeface="Source Sans Pro" panose="020B0503030403020204" pitchFamily="34" charset="0"/>
              </a:rPr>
              <a:t>en av karriereknappene?</a:t>
            </a:r>
          </a:p>
          <a:p>
            <a:pPr marL="342900" indent="-342900" algn="l">
              <a:buFont typeface="Arial" panose="020B0604020202020204" pitchFamily="34" charset="0"/>
              <a:buAutoNum type="arabicPeriod"/>
            </a:pPr>
            <a:r>
              <a:rPr lang="nb-NO" sz="1600" u="sng">
                <a:latin typeface="Source Sans Pro" panose="020B0503030403020204" pitchFamily="34" charset="0"/>
                <a:ea typeface="Source Sans Pro" panose="020B0503030403020204" pitchFamily="34" charset="0"/>
              </a:rPr>
              <a:t>Vurder: </a:t>
            </a:r>
            <a:r>
              <a:rPr lang="nb-NO" sz="1600">
                <a:latin typeface="Source Sans Pro" panose="020B0503030403020204" pitchFamily="34" charset="0"/>
                <a:ea typeface="Source Sans Pro" panose="020B0503030403020204" pitchFamily="34" charset="0"/>
              </a:rPr>
              <a:t>Kan aktivitetene videreutvikles for å gi «mer» karrierelæring?</a:t>
            </a:r>
          </a:p>
          <a:p>
            <a:pPr algn="l"/>
            <a:r>
              <a:rPr lang="nb-NO" i="1">
                <a:solidFill>
                  <a:srgbClr val="0F1F96"/>
                </a:solidFill>
                <a:latin typeface="Source Sans Pro" panose="020B0503030403020204" pitchFamily="34" charset="0"/>
                <a:ea typeface="Source Sans Pro" panose="020B0503030403020204" pitchFamily="34" charset="0"/>
                <a:cs typeface="+mj-cs"/>
              </a:rPr>
              <a:t>Husk: </a:t>
            </a:r>
          </a:p>
          <a:p>
            <a:pPr marL="285750" indent="-285750" algn="l">
              <a:buFont typeface="Arial" panose="020B0604020202020204" pitchFamily="34" charset="0"/>
              <a:buChar char="•"/>
            </a:pPr>
            <a:r>
              <a:rPr lang="nb-NO" i="1">
                <a:latin typeface="Source Sans Pro" panose="020B0503030403020204" pitchFamily="34" charset="0"/>
                <a:ea typeface="Source Sans Pro" panose="020B0503030403020204" pitchFamily="34" charset="0"/>
              </a:rPr>
              <a:t>En karrierelæringsaktivitet kan være så mangt. Den kan både være omfattende eller helt enkel. Det kan være en engangshendelse, eller foregå over tid. Det kan være en del av individuell veiledning eller foregå i grupper. Den kan involvere en eller flere veiledere og være mer eller mindre organisert</a:t>
            </a:r>
            <a:r>
              <a:rPr lang="nb-NO" i="1"/>
              <a:t>. </a:t>
            </a:r>
          </a:p>
          <a:p>
            <a:pPr algn="l"/>
            <a:endParaRPr lang="nb-NO" i="1"/>
          </a:p>
          <a:p>
            <a:pPr algn="l"/>
            <a:endParaRPr lang="nb-NO" sz="1600">
              <a:latin typeface="Source Sans Pro" panose="020B0503030403020204" pitchFamily="34" charset="0"/>
              <a:ea typeface="Source Sans Pro" panose="020B0503030403020204" pitchFamily="34" charset="0"/>
            </a:endParaRPr>
          </a:p>
        </p:txBody>
      </p:sp>
      <p:pic>
        <p:nvPicPr>
          <p:cNvPr id="7" name="Bilde 6">
            <a:extLst>
              <a:ext uri="{FF2B5EF4-FFF2-40B4-BE49-F238E27FC236}">
                <a16:creationId xmlns:a16="http://schemas.microsoft.com/office/drawing/2014/main" id="{98BA6E37-8CEC-FDD9-CDC2-A712834086E9}"/>
              </a:ext>
            </a:extLst>
          </p:cNvPr>
          <p:cNvPicPr>
            <a:picLocks noChangeAspect="1"/>
          </p:cNvPicPr>
          <p:nvPr/>
        </p:nvPicPr>
        <p:blipFill>
          <a:blip r:embed="rId4"/>
          <a:stretch>
            <a:fillRect/>
          </a:stretch>
        </p:blipFill>
        <p:spPr>
          <a:xfrm>
            <a:off x="813654" y="2709350"/>
            <a:ext cx="3758132" cy="3156758"/>
          </a:xfrm>
          <a:prstGeom prst="rect">
            <a:avLst/>
          </a:prstGeom>
        </p:spPr>
      </p:pic>
      <p:sp>
        <p:nvSpPr>
          <p:cNvPr id="11" name="Tittel 1">
            <a:extLst>
              <a:ext uri="{FF2B5EF4-FFF2-40B4-BE49-F238E27FC236}">
                <a16:creationId xmlns:a16="http://schemas.microsoft.com/office/drawing/2014/main" id="{CA5CF91E-A431-75B7-4AC4-E4998BB9160D}"/>
              </a:ext>
            </a:extLst>
          </p:cNvPr>
          <p:cNvSpPr>
            <a:spLocks noGrp="1"/>
          </p:cNvSpPr>
          <p:nvPr>
            <p:ph type="title"/>
          </p:nvPr>
        </p:nvSpPr>
        <p:spPr>
          <a:xfrm>
            <a:off x="5372790" y="37375"/>
            <a:ext cx="6336857" cy="888640"/>
          </a:xfrm>
        </p:spPr>
        <p:txBody>
          <a:bodyPr/>
          <a:lstStyle/>
          <a:p>
            <a:pPr algn="l"/>
            <a:r>
              <a:rPr lang="nb-NO" sz="3600">
                <a:solidFill>
                  <a:srgbClr val="0F1F96"/>
                </a:solidFill>
                <a:latin typeface="Source Sans Pro" panose="020B0503030403020204" pitchFamily="34" charset="0"/>
                <a:ea typeface="Source Sans Pro" panose="020B0503030403020204" pitchFamily="34" charset="0"/>
              </a:rPr>
              <a:t>Gå på jakt etter karrierelæringen</a:t>
            </a:r>
          </a:p>
        </p:txBody>
      </p:sp>
    </p:spTree>
    <p:extLst>
      <p:ext uri="{BB962C8B-B14F-4D97-AF65-F5344CB8AC3E}">
        <p14:creationId xmlns:p14="http://schemas.microsoft.com/office/powerpoint/2010/main" val="19035699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lassholder for innhold 4">
            <a:extLst>
              <a:ext uri="{FF2B5EF4-FFF2-40B4-BE49-F238E27FC236}">
                <a16:creationId xmlns:a16="http://schemas.microsoft.com/office/drawing/2014/main" id="{18343FDD-E069-4904-9D8E-F5618A9E1DF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57805" y="6392708"/>
            <a:ext cx="1750253" cy="364915"/>
          </a:xfrm>
          <a:prstGeom prst="rect">
            <a:avLst/>
          </a:prstGeom>
        </p:spPr>
      </p:pic>
      <p:sp>
        <p:nvSpPr>
          <p:cNvPr id="8" name="Rektangel: avrundede hjørner 7">
            <a:extLst>
              <a:ext uri="{FF2B5EF4-FFF2-40B4-BE49-F238E27FC236}">
                <a16:creationId xmlns:a16="http://schemas.microsoft.com/office/drawing/2014/main" id="{90E5E9FE-4A60-CBB4-B482-51BC53609E9F}"/>
              </a:ext>
            </a:extLst>
          </p:cNvPr>
          <p:cNvSpPr/>
          <p:nvPr/>
        </p:nvSpPr>
        <p:spPr>
          <a:xfrm>
            <a:off x="184468" y="128118"/>
            <a:ext cx="3981132" cy="353575"/>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b-NO" sz="1400">
                <a:solidFill>
                  <a:srgbClr val="FF5C54"/>
                </a:solidFill>
                <a:latin typeface="Source Sans Pro" panose="020B0503030403020204" pitchFamily="34" charset="0"/>
                <a:ea typeface="Source Sans Pro" panose="020B0503030403020204" pitchFamily="34" charset="0"/>
              </a:rPr>
              <a:t>Oppgave: Utvikle egne karrierelæringsaktiviteter </a:t>
            </a:r>
          </a:p>
        </p:txBody>
      </p:sp>
      <p:sp>
        <p:nvSpPr>
          <p:cNvPr id="10" name="Rektangel: avrundede hjørner 9">
            <a:extLst>
              <a:ext uri="{FF2B5EF4-FFF2-40B4-BE49-F238E27FC236}">
                <a16:creationId xmlns:a16="http://schemas.microsoft.com/office/drawing/2014/main" id="{51615AB2-FB57-393C-7799-B8A6505B9187}"/>
              </a:ext>
            </a:extLst>
          </p:cNvPr>
          <p:cNvSpPr/>
          <p:nvPr/>
        </p:nvSpPr>
        <p:spPr>
          <a:xfrm>
            <a:off x="138055" y="610577"/>
            <a:ext cx="5053960" cy="2098773"/>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v"/>
            </a:pPr>
            <a:r>
              <a:rPr lang="nb-NO" sz="1400">
                <a:solidFill>
                  <a:srgbClr val="FF5C54"/>
                </a:solidFill>
                <a:latin typeface="Source Sans Pro" panose="020B0503030403020204" pitchFamily="34" charset="0"/>
                <a:ea typeface="Source Sans Pro" panose="020B0503030403020204" pitchFamily="34" charset="0"/>
              </a:rPr>
              <a:t>En oppgave som kan brukes for å inspirere til å utvikle egne karrierelæringsaktiviteter. Kan være lurt å plassere kolleger sammen, dersom mulig. </a:t>
            </a:r>
            <a:br>
              <a:rPr lang="nb-NO" sz="1400">
                <a:solidFill>
                  <a:srgbClr val="FF5C54"/>
                </a:solidFill>
                <a:latin typeface="Source Sans Pro" panose="020B0503030403020204" pitchFamily="34" charset="0"/>
                <a:ea typeface="Source Sans Pro" panose="020B0503030403020204" pitchFamily="34" charset="0"/>
              </a:rPr>
            </a:br>
            <a:br>
              <a:rPr lang="nb-NO" sz="1400">
                <a:solidFill>
                  <a:srgbClr val="FF5C54"/>
                </a:solidFill>
                <a:latin typeface="Source Sans Pro" panose="020B0503030403020204" pitchFamily="34" charset="0"/>
                <a:ea typeface="Source Sans Pro" panose="020B0503030403020204" pitchFamily="34" charset="0"/>
              </a:rPr>
            </a:br>
            <a:r>
              <a:rPr lang="nb-NO" sz="1400" u="sng">
                <a:solidFill>
                  <a:srgbClr val="FF5C54"/>
                </a:solidFill>
                <a:latin typeface="Source Sans Pro" panose="020B0503030403020204" pitchFamily="34" charset="0"/>
                <a:ea typeface="Source Sans Pro" panose="020B0503030403020204" pitchFamily="34" charset="0"/>
              </a:rPr>
              <a:t>Forberedelse: </a:t>
            </a:r>
            <a:r>
              <a:rPr lang="nb-NO" sz="1400" err="1">
                <a:solidFill>
                  <a:srgbClr val="FF5C54"/>
                </a:solidFill>
                <a:latin typeface="Source Sans Pro" panose="020B0503030403020204" pitchFamily="34" charset="0"/>
                <a:ea typeface="Source Sans Pro" panose="020B0503030403020204" pitchFamily="34" charset="0"/>
              </a:rPr>
              <a:t>print</a:t>
            </a:r>
            <a:r>
              <a:rPr lang="nb-NO" sz="1400">
                <a:solidFill>
                  <a:srgbClr val="FF5C54"/>
                </a:solidFill>
                <a:latin typeface="Source Sans Pro" panose="020B0503030403020204" pitchFamily="34" charset="0"/>
                <a:ea typeface="Source Sans Pro" panose="020B0503030403020204" pitchFamily="34" charset="0"/>
              </a:rPr>
              <a:t> ut malen som kan brukes til å beskrive karrierelæringsaktiviteter, den finner du </a:t>
            </a:r>
            <a:r>
              <a:rPr lang="nb-NO" sz="1400">
                <a:solidFill>
                  <a:srgbClr val="FF5C54"/>
                </a:solidFill>
                <a:highlight>
                  <a:srgbClr val="FFFF00"/>
                </a:highlight>
                <a:latin typeface="Source Sans Pro" panose="020B0503030403020204" pitchFamily="34" charset="0"/>
                <a:ea typeface="Source Sans Pro" panose="020B0503030403020204" pitchFamily="34" charset="0"/>
              </a:rPr>
              <a:t>her</a:t>
            </a:r>
            <a:r>
              <a:rPr lang="nb-NO" sz="1400">
                <a:solidFill>
                  <a:srgbClr val="FF5C54"/>
                </a:solidFill>
                <a:latin typeface="Source Sans Pro" panose="020B0503030403020204" pitchFamily="34" charset="0"/>
                <a:ea typeface="Source Sans Pro" panose="020B0503030403020204" pitchFamily="34" charset="0"/>
              </a:rPr>
              <a:t>. Ha gjerne bilder av karriereknappene oppe på skjermen. La de få litt god tid. Del gjerne noen eksempler i plenum til slutt.  </a:t>
            </a:r>
          </a:p>
        </p:txBody>
      </p:sp>
      <p:sp>
        <p:nvSpPr>
          <p:cNvPr id="3" name="Plassholder for tekst 4">
            <a:extLst>
              <a:ext uri="{FF2B5EF4-FFF2-40B4-BE49-F238E27FC236}">
                <a16:creationId xmlns:a16="http://schemas.microsoft.com/office/drawing/2014/main" id="{6A1734BE-AC6F-BCC3-04C2-5AE666EAF3DF}"/>
              </a:ext>
            </a:extLst>
          </p:cNvPr>
          <p:cNvSpPr>
            <a:spLocks noGrp="1"/>
          </p:cNvSpPr>
          <p:nvPr>
            <p:ph type="body" sz="quarter" idx="10"/>
          </p:nvPr>
        </p:nvSpPr>
        <p:spPr>
          <a:xfrm>
            <a:off x="5747717" y="1250286"/>
            <a:ext cx="6118303" cy="4716972"/>
          </a:xfrm>
        </p:spPr>
        <p:txBody>
          <a:bodyPr/>
          <a:lstStyle/>
          <a:p>
            <a:pPr marL="342900" indent="-342900" algn="l">
              <a:buFont typeface="Arial" panose="020B0604020202020204" pitchFamily="34" charset="0"/>
              <a:buAutoNum type="arabicPeriod"/>
            </a:pPr>
            <a:r>
              <a:rPr lang="nb-NO" sz="1800">
                <a:latin typeface="Source Sans Pro" panose="020B0503030403020204" pitchFamily="34" charset="0"/>
                <a:ea typeface="Source Sans Pro" panose="020B0503030403020204" pitchFamily="34" charset="0"/>
              </a:rPr>
              <a:t>Sett dere sammen med kolleger, to og to eller i gruppe </a:t>
            </a:r>
          </a:p>
          <a:p>
            <a:pPr marL="342900" indent="-342900" algn="l">
              <a:buAutoNum type="arabicPeriod"/>
            </a:pPr>
            <a:r>
              <a:rPr lang="nb-NO" sz="1800">
                <a:latin typeface="Source Sans Pro" panose="020B0503030403020204" pitchFamily="34" charset="0"/>
                <a:ea typeface="Source Sans Pro" panose="020B0503030403020204" pitchFamily="34" charset="0"/>
              </a:rPr>
              <a:t>Velg dere en karriereknapp</a:t>
            </a:r>
          </a:p>
          <a:p>
            <a:pPr marL="342900" indent="-342900" algn="l">
              <a:buAutoNum type="arabicPeriod"/>
            </a:pPr>
            <a:r>
              <a:rPr lang="nb-NO" sz="1800">
                <a:latin typeface="Source Sans Pro" panose="020B0503030403020204" pitchFamily="34" charset="0"/>
                <a:ea typeface="Source Sans Pro" panose="020B0503030403020204" pitchFamily="34" charset="0"/>
              </a:rPr>
              <a:t>Bli enig om en målgruppe/type veisøker</a:t>
            </a:r>
          </a:p>
          <a:p>
            <a:pPr marL="342900" indent="-342900" algn="l">
              <a:buAutoNum type="arabicPeriod"/>
            </a:pPr>
            <a:r>
              <a:rPr lang="nb-NO" sz="1800">
                <a:latin typeface="Source Sans Pro" panose="020B0503030403020204" pitchFamily="34" charset="0"/>
                <a:ea typeface="Source Sans Pro" panose="020B0503030403020204" pitchFamily="34" charset="0"/>
              </a:rPr>
              <a:t>Planlegg en karrierelæringsaktivitet dere kunne ha gjennomført neste uke. Bruk malen til å beskrive aktiviteten</a:t>
            </a:r>
          </a:p>
          <a:p>
            <a:pPr marL="342900" indent="-342900" algn="l">
              <a:buAutoNum type="arabicPeriod"/>
            </a:pPr>
            <a:r>
              <a:rPr lang="nb-NO" sz="1800">
                <a:latin typeface="Source Sans Pro" panose="020B0503030403020204" pitchFamily="34" charset="0"/>
                <a:ea typeface="Source Sans Pro" panose="020B0503030403020204" pitchFamily="34" charset="0"/>
              </a:rPr>
              <a:t>Del eksemplene i plenum </a:t>
            </a:r>
          </a:p>
          <a:p>
            <a:pPr algn="l"/>
            <a:r>
              <a:rPr lang="nb-NO" sz="1800" b="1" i="1">
                <a:solidFill>
                  <a:srgbClr val="0F1F96"/>
                </a:solidFill>
                <a:latin typeface="Source Sans Pro" panose="020B0503030403020204" pitchFamily="34" charset="0"/>
                <a:ea typeface="Source Sans Pro" panose="020B0503030403020204" pitchFamily="34" charset="0"/>
                <a:cs typeface="+mj-cs"/>
              </a:rPr>
              <a:t>Husk: </a:t>
            </a:r>
          </a:p>
          <a:p>
            <a:pPr marL="285750" indent="-285750" algn="l">
              <a:buFont typeface="Arial" panose="020B0604020202020204" pitchFamily="34" charset="0"/>
              <a:buChar char="•"/>
            </a:pPr>
            <a:r>
              <a:rPr lang="nb-NO" sz="1800" i="1">
                <a:latin typeface="Source Sans Pro" panose="020B0503030403020204" pitchFamily="34" charset="0"/>
                <a:ea typeface="Source Sans Pro" panose="020B0503030403020204" pitchFamily="34" charset="0"/>
              </a:rPr>
              <a:t>Alt er lov, så lenge dere vurderer at aktiviteten vil være relevant og gi et læringsutbytte for den eller de som deltar!</a:t>
            </a:r>
          </a:p>
        </p:txBody>
      </p:sp>
      <p:pic>
        <p:nvPicPr>
          <p:cNvPr id="7" name="Bilde 6">
            <a:extLst>
              <a:ext uri="{FF2B5EF4-FFF2-40B4-BE49-F238E27FC236}">
                <a16:creationId xmlns:a16="http://schemas.microsoft.com/office/drawing/2014/main" id="{98BA6E37-8CEC-FDD9-CDC2-A712834086E9}"/>
              </a:ext>
            </a:extLst>
          </p:cNvPr>
          <p:cNvPicPr>
            <a:picLocks noChangeAspect="1"/>
          </p:cNvPicPr>
          <p:nvPr/>
        </p:nvPicPr>
        <p:blipFill>
          <a:blip r:embed="rId4"/>
          <a:stretch>
            <a:fillRect/>
          </a:stretch>
        </p:blipFill>
        <p:spPr>
          <a:xfrm>
            <a:off x="813654" y="2709350"/>
            <a:ext cx="3758132" cy="3156758"/>
          </a:xfrm>
          <a:prstGeom prst="rect">
            <a:avLst/>
          </a:prstGeom>
        </p:spPr>
      </p:pic>
      <p:sp>
        <p:nvSpPr>
          <p:cNvPr id="11" name="Tittel 1">
            <a:extLst>
              <a:ext uri="{FF2B5EF4-FFF2-40B4-BE49-F238E27FC236}">
                <a16:creationId xmlns:a16="http://schemas.microsoft.com/office/drawing/2014/main" id="{CA5CF91E-A431-75B7-4AC4-E4998BB9160D}"/>
              </a:ext>
            </a:extLst>
          </p:cNvPr>
          <p:cNvSpPr>
            <a:spLocks noGrp="1"/>
          </p:cNvSpPr>
          <p:nvPr>
            <p:ph type="title"/>
          </p:nvPr>
        </p:nvSpPr>
        <p:spPr>
          <a:xfrm>
            <a:off x="5747717" y="-50800"/>
            <a:ext cx="5562601" cy="1640114"/>
          </a:xfrm>
        </p:spPr>
        <p:txBody>
          <a:bodyPr/>
          <a:lstStyle/>
          <a:p>
            <a:pPr algn="l"/>
            <a:br>
              <a:rPr lang="nb-NO" sz="3600">
                <a:solidFill>
                  <a:srgbClr val="0F1F96"/>
                </a:solidFill>
                <a:latin typeface="Source Sans Pro" panose="020B0503030403020204" pitchFamily="34" charset="0"/>
                <a:ea typeface="Source Sans Pro" panose="020B0503030403020204" pitchFamily="34" charset="0"/>
              </a:rPr>
            </a:br>
            <a:r>
              <a:rPr lang="nb-NO" sz="3600">
                <a:solidFill>
                  <a:srgbClr val="0F1F96"/>
                </a:solidFill>
                <a:latin typeface="Source Sans Pro" panose="020B0503030403020204" pitchFamily="34" charset="0"/>
                <a:ea typeface="Source Sans Pro" panose="020B0503030403020204" pitchFamily="34" charset="0"/>
              </a:rPr>
              <a:t>Finn på noe nytt!</a:t>
            </a:r>
            <a:br>
              <a:rPr lang="nb-NO" sz="3600" b="1">
                <a:solidFill>
                  <a:srgbClr val="0F1F96"/>
                </a:solidFill>
                <a:latin typeface="Source Sans Pro" panose="020B0503030403020204" pitchFamily="34" charset="0"/>
                <a:ea typeface="Source Sans Pro" panose="020B0503030403020204" pitchFamily="34" charset="0"/>
              </a:rPr>
            </a:br>
            <a:endParaRPr lang="nb-NO" sz="3600">
              <a:latin typeface="Source Sans Pro" panose="020B0503030403020204" pitchFamily="34" charset="0"/>
              <a:ea typeface="Source Sans Pro" panose="020B0503030403020204" pitchFamily="34" charset="0"/>
              <a:cs typeface="+mn-cs"/>
            </a:endParaRPr>
          </a:p>
        </p:txBody>
      </p:sp>
    </p:spTree>
    <p:extLst>
      <p:ext uri="{BB962C8B-B14F-4D97-AF65-F5344CB8AC3E}">
        <p14:creationId xmlns:p14="http://schemas.microsoft.com/office/powerpoint/2010/main" val="310043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lassholder for innhold 4">
            <a:extLst>
              <a:ext uri="{FF2B5EF4-FFF2-40B4-BE49-F238E27FC236}">
                <a16:creationId xmlns:a16="http://schemas.microsoft.com/office/drawing/2014/main" id="{18343FDD-E069-4904-9D8E-F5618A9E1DF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57805" y="6392708"/>
            <a:ext cx="1750253" cy="364915"/>
          </a:xfrm>
          <a:prstGeom prst="rect">
            <a:avLst/>
          </a:prstGeom>
        </p:spPr>
      </p:pic>
      <p:sp>
        <p:nvSpPr>
          <p:cNvPr id="8" name="Rektangel: avrundede hjørner 7">
            <a:extLst>
              <a:ext uri="{FF2B5EF4-FFF2-40B4-BE49-F238E27FC236}">
                <a16:creationId xmlns:a16="http://schemas.microsoft.com/office/drawing/2014/main" id="{90E5E9FE-4A60-CBB4-B482-51BC53609E9F}"/>
              </a:ext>
            </a:extLst>
          </p:cNvPr>
          <p:cNvSpPr/>
          <p:nvPr/>
        </p:nvSpPr>
        <p:spPr>
          <a:xfrm>
            <a:off x="184468" y="128118"/>
            <a:ext cx="5053960" cy="300053"/>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b-NO" sz="1400">
                <a:solidFill>
                  <a:srgbClr val="FF5C54"/>
                </a:solidFill>
                <a:latin typeface="Source Sans Pro" panose="020B0503030403020204" pitchFamily="34" charset="0"/>
                <a:ea typeface="Source Sans Pro" panose="020B0503030403020204" pitchFamily="34" charset="0"/>
              </a:rPr>
              <a:t>Oppgave: Planlegge videre utvikling </a:t>
            </a:r>
          </a:p>
        </p:txBody>
      </p:sp>
      <p:sp>
        <p:nvSpPr>
          <p:cNvPr id="10" name="Rektangel: avrundede hjørner 9">
            <a:extLst>
              <a:ext uri="{FF2B5EF4-FFF2-40B4-BE49-F238E27FC236}">
                <a16:creationId xmlns:a16="http://schemas.microsoft.com/office/drawing/2014/main" id="{51615AB2-FB57-393C-7799-B8A6505B9187}"/>
              </a:ext>
            </a:extLst>
          </p:cNvPr>
          <p:cNvSpPr/>
          <p:nvPr/>
        </p:nvSpPr>
        <p:spPr>
          <a:xfrm>
            <a:off x="184468" y="564475"/>
            <a:ext cx="5053960" cy="1209221"/>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v"/>
            </a:pPr>
            <a:r>
              <a:rPr lang="nb-NO" sz="1400">
                <a:solidFill>
                  <a:srgbClr val="FF5C54"/>
                </a:solidFill>
                <a:latin typeface="Source Sans Pro" panose="020B0503030403020204" pitchFamily="34" charset="0"/>
                <a:ea typeface="Source Sans Pro" panose="020B0503030403020204" pitchFamily="34" charset="0"/>
              </a:rPr>
              <a:t>En oppgave som kan brukes for å inspirere til og starte planleggingen av et utviklingsprosjekt der karrierekompetanse og karrierelæring settes i fokus.  Her bør kolleger sitte sammen. Kan være fint å dele i plenum både drømmer og de mer realistiske planene. </a:t>
            </a:r>
          </a:p>
        </p:txBody>
      </p:sp>
      <p:sp>
        <p:nvSpPr>
          <p:cNvPr id="3" name="Plassholder for tekst 4">
            <a:extLst>
              <a:ext uri="{FF2B5EF4-FFF2-40B4-BE49-F238E27FC236}">
                <a16:creationId xmlns:a16="http://schemas.microsoft.com/office/drawing/2014/main" id="{6A1734BE-AC6F-BCC3-04C2-5AE666EAF3DF}"/>
              </a:ext>
            </a:extLst>
          </p:cNvPr>
          <p:cNvSpPr>
            <a:spLocks noGrp="1"/>
          </p:cNvSpPr>
          <p:nvPr>
            <p:ph type="body" sz="quarter" idx="10"/>
          </p:nvPr>
        </p:nvSpPr>
        <p:spPr>
          <a:xfrm>
            <a:off x="5696917" y="1250286"/>
            <a:ext cx="6118303" cy="4716972"/>
          </a:xfrm>
        </p:spPr>
        <p:txBody>
          <a:bodyPr/>
          <a:lstStyle/>
          <a:p>
            <a:pPr marL="342900" indent="-342900" algn="l">
              <a:buFont typeface="Arial" panose="020B0604020202020204" pitchFamily="34" charset="0"/>
              <a:buAutoNum type="arabicPeriod"/>
            </a:pPr>
            <a:r>
              <a:rPr lang="nb-NO" sz="1600">
                <a:latin typeface="Source Sans Pro" panose="020B0503030403020204" pitchFamily="34" charset="0"/>
                <a:ea typeface="Source Sans Pro" panose="020B0503030403020204" pitchFamily="34" charset="0"/>
              </a:rPr>
              <a:t>Sett dere sammen med kolleger, to og to eller i gruppe </a:t>
            </a:r>
          </a:p>
          <a:p>
            <a:pPr marL="342900" indent="-342900" algn="l">
              <a:buAutoNum type="arabicPeriod"/>
            </a:pPr>
            <a:r>
              <a:rPr lang="nb-NO" sz="1600" u="sng">
                <a:latin typeface="Source Sans Pro" panose="020B0503030403020204" pitchFamily="34" charset="0"/>
                <a:ea typeface="Source Sans Pro" panose="020B0503030403020204" pitchFamily="34" charset="0"/>
              </a:rPr>
              <a:t>Diskuter: </a:t>
            </a:r>
            <a:r>
              <a:rPr lang="nb-NO" sz="1600">
                <a:latin typeface="Source Sans Pro" panose="020B0503030403020204" pitchFamily="34" charset="0"/>
                <a:ea typeface="Source Sans Pro" panose="020B0503030403020204" pitchFamily="34" charset="0"/>
              </a:rPr>
              <a:t>Hvordan kan et utviklingsprosjekt knyttet til karrierekompetanse og karrierelæring hos dere se ut?</a:t>
            </a:r>
          </a:p>
          <a:p>
            <a:pPr marL="342900" indent="-342900" algn="l">
              <a:buAutoNum type="arabicPeriod"/>
            </a:pPr>
            <a:r>
              <a:rPr lang="nb-NO" sz="1600" u="sng">
                <a:latin typeface="Source Sans Pro" panose="020B0503030403020204" pitchFamily="34" charset="0"/>
                <a:ea typeface="Source Sans Pro" panose="020B0503030403020204" pitchFamily="34" charset="0"/>
              </a:rPr>
              <a:t>Drøm: </a:t>
            </a:r>
            <a:r>
              <a:rPr lang="nb-NO" sz="1600">
                <a:latin typeface="Source Sans Pro" panose="020B0503030403020204" pitchFamily="34" charset="0"/>
                <a:ea typeface="Source Sans Pro" panose="020B0503030403020204" pitchFamily="34" charset="0"/>
              </a:rPr>
              <a:t>Hvis alt var mulig, hva ville dere da gjort?</a:t>
            </a:r>
          </a:p>
          <a:p>
            <a:pPr marL="342900" indent="-342900" algn="l">
              <a:buAutoNum type="arabicPeriod"/>
            </a:pPr>
            <a:r>
              <a:rPr lang="nb-NO" sz="1600" u="sng">
                <a:latin typeface="Source Sans Pro" panose="020B0503030403020204" pitchFamily="34" charset="0"/>
                <a:ea typeface="Source Sans Pro" panose="020B0503030403020204" pitchFamily="34" charset="0"/>
              </a:rPr>
              <a:t>Bli realistisk</a:t>
            </a:r>
            <a:r>
              <a:rPr lang="nb-NO" sz="1600">
                <a:latin typeface="Source Sans Pro" panose="020B0503030403020204" pitchFamily="34" charset="0"/>
                <a:ea typeface="Source Sans Pro" panose="020B0503030403020204" pitchFamily="34" charset="0"/>
              </a:rPr>
              <a:t>: Innenfor de rammene dere har, hva har dere lyst til å prøve med en gang?</a:t>
            </a:r>
          </a:p>
          <a:p>
            <a:pPr algn="l"/>
            <a:r>
              <a:rPr lang="nb-NO" sz="1600" i="1">
                <a:solidFill>
                  <a:srgbClr val="0F1F96"/>
                </a:solidFill>
                <a:latin typeface="Source Sans Pro" panose="020B0503030403020204" pitchFamily="34" charset="0"/>
                <a:ea typeface="Source Sans Pro" panose="020B0503030403020204" pitchFamily="34" charset="0"/>
                <a:cs typeface="+mj-cs"/>
              </a:rPr>
              <a:t>Husk: </a:t>
            </a:r>
          </a:p>
          <a:p>
            <a:pPr algn="l"/>
            <a:r>
              <a:rPr lang="nb-NO" sz="1600" i="1">
                <a:latin typeface="Source Sans Pro" panose="020B0503030403020204" pitchFamily="34" charset="0"/>
                <a:ea typeface="Source Sans Pro" panose="020B0503030403020204" pitchFamily="34" charset="0"/>
              </a:rPr>
              <a:t>Legg et realistisk ambisjonsnivå, det viktigste er å bli enige om at dere ønsker å prøve, og bestemme dere for at deres deltakere skal få mulighet til å utvikle karrierekompetanse. </a:t>
            </a:r>
          </a:p>
        </p:txBody>
      </p:sp>
      <p:sp>
        <p:nvSpPr>
          <p:cNvPr id="11" name="Tittel 1">
            <a:extLst>
              <a:ext uri="{FF2B5EF4-FFF2-40B4-BE49-F238E27FC236}">
                <a16:creationId xmlns:a16="http://schemas.microsoft.com/office/drawing/2014/main" id="{CA5CF91E-A431-75B7-4AC4-E4998BB9160D}"/>
              </a:ext>
            </a:extLst>
          </p:cNvPr>
          <p:cNvSpPr>
            <a:spLocks noGrp="1"/>
          </p:cNvSpPr>
          <p:nvPr>
            <p:ph type="title"/>
          </p:nvPr>
        </p:nvSpPr>
        <p:spPr>
          <a:xfrm>
            <a:off x="5810816" y="666446"/>
            <a:ext cx="5562601" cy="888640"/>
          </a:xfrm>
        </p:spPr>
        <p:txBody>
          <a:bodyPr/>
          <a:lstStyle/>
          <a:p>
            <a:pPr algn="l"/>
            <a:r>
              <a:rPr lang="nb-NO" sz="3600">
                <a:solidFill>
                  <a:srgbClr val="0F1F96"/>
                </a:solidFill>
                <a:latin typeface="Source Sans Pro" panose="020B0503030403020204" pitchFamily="34" charset="0"/>
                <a:ea typeface="Source Sans Pro" panose="020B0503030403020204" pitchFamily="34" charset="0"/>
              </a:rPr>
              <a:t>Veien videre</a:t>
            </a:r>
            <a:br>
              <a:rPr lang="nb-NO" sz="3600" b="1">
                <a:solidFill>
                  <a:srgbClr val="0F1F96"/>
                </a:solidFill>
                <a:latin typeface="Source Sans Pro" panose="020B0503030403020204" pitchFamily="34" charset="0"/>
                <a:ea typeface="Source Sans Pro" panose="020B0503030403020204" pitchFamily="34" charset="0"/>
              </a:rPr>
            </a:br>
            <a:endParaRPr lang="nb-NO" sz="3600">
              <a:latin typeface="Source Sans Pro" panose="020B0503030403020204" pitchFamily="34" charset="0"/>
              <a:ea typeface="Source Sans Pro" panose="020B0503030403020204" pitchFamily="34" charset="0"/>
              <a:cs typeface="+mn-cs"/>
            </a:endParaRPr>
          </a:p>
        </p:txBody>
      </p:sp>
      <p:pic>
        <p:nvPicPr>
          <p:cNvPr id="2" name="Bilde 1" descr="Et bilde som inneholder tekst, vektorgrafikk&#10;&#10;Automatisk generert beskrivelse">
            <a:extLst>
              <a:ext uri="{FF2B5EF4-FFF2-40B4-BE49-F238E27FC236}">
                <a16:creationId xmlns:a16="http://schemas.microsoft.com/office/drawing/2014/main" id="{F21ED8AA-47E0-1B18-2E76-BC4293B6397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0917" y="2968858"/>
            <a:ext cx="3432910" cy="2720056"/>
          </a:xfrm>
          <a:prstGeom prst="rect">
            <a:avLst/>
          </a:prstGeom>
        </p:spPr>
      </p:pic>
    </p:spTree>
    <p:extLst>
      <p:ext uri="{BB962C8B-B14F-4D97-AF65-F5344CB8AC3E}">
        <p14:creationId xmlns:p14="http://schemas.microsoft.com/office/powerpoint/2010/main" val="11647412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3318256-77E3-43BA-BD29-EEC83A8D0E56}"/>
              </a:ext>
            </a:extLst>
          </p:cNvPr>
          <p:cNvSpPr>
            <a:spLocks noGrp="1"/>
          </p:cNvSpPr>
          <p:nvPr>
            <p:ph type="title"/>
          </p:nvPr>
        </p:nvSpPr>
        <p:spPr>
          <a:xfrm>
            <a:off x="5594223" y="1278090"/>
            <a:ext cx="5372100" cy="3272525"/>
          </a:xfrm>
        </p:spPr>
        <p:txBody>
          <a:bodyPr/>
          <a:lstStyle/>
          <a:p>
            <a:pPr algn="l"/>
            <a:r>
              <a:rPr lang="nb-NO" sz="2800">
                <a:latin typeface="Source Sans Pro" panose="020B0503030403020204" pitchFamily="34" charset="0"/>
                <a:ea typeface="Source Sans Pro" panose="020B0503030403020204" pitchFamily="34" charset="0"/>
                <a:cs typeface="+mn-cs"/>
              </a:rPr>
              <a:t>Tenk på en tilfeldighet i livet ditt knyttet til utdanning og jobb, som har påvirket valgene du har tatt eller livet et slik det har blitt.</a:t>
            </a:r>
            <a:br>
              <a:rPr lang="nb-NO" sz="2800">
                <a:latin typeface="Source Sans Pro" panose="020B0503030403020204" pitchFamily="34" charset="0"/>
                <a:ea typeface="Source Sans Pro" panose="020B0503030403020204" pitchFamily="34" charset="0"/>
                <a:cs typeface="+mn-cs"/>
              </a:rPr>
            </a:br>
            <a:br>
              <a:rPr lang="nb-NO" sz="2800">
                <a:latin typeface="Source Sans Pro" panose="020B0503030403020204" pitchFamily="34" charset="0"/>
                <a:ea typeface="Source Sans Pro" panose="020B0503030403020204" pitchFamily="34" charset="0"/>
                <a:cs typeface="+mn-cs"/>
              </a:rPr>
            </a:br>
            <a:r>
              <a:rPr lang="nb-NO" sz="2800">
                <a:latin typeface="Source Sans Pro" panose="020B0503030403020204" pitchFamily="34" charset="0"/>
                <a:ea typeface="Source Sans Pro" panose="020B0503030403020204" pitchFamily="34" charset="0"/>
                <a:cs typeface="+mn-cs"/>
              </a:rPr>
              <a:t>Fortell til hverandre</a:t>
            </a:r>
          </a:p>
        </p:txBody>
      </p:sp>
      <p:pic>
        <p:nvPicPr>
          <p:cNvPr id="5" name="Bilde 4">
            <a:extLst>
              <a:ext uri="{FF2B5EF4-FFF2-40B4-BE49-F238E27FC236}">
                <a16:creationId xmlns:a16="http://schemas.microsoft.com/office/drawing/2014/main" id="{7FB56400-AA8C-4141-B4FF-97D3CCE0D06A}"/>
              </a:ext>
            </a:extLst>
          </p:cNvPr>
          <p:cNvPicPr>
            <a:picLocks noChangeAspect="1"/>
          </p:cNvPicPr>
          <p:nvPr/>
        </p:nvPicPr>
        <p:blipFill rotWithShape="1">
          <a:blip r:embed="rId3"/>
          <a:srcRect l="21417" r="36134" b="26048"/>
          <a:stretch/>
        </p:blipFill>
        <p:spPr>
          <a:xfrm>
            <a:off x="656829" y="1340769"/>
            <a:ext cx="4526924" cy="4436221"/>
          </a:xfrm>
          <a:prstGeom prst="rect">
            <a:avLst/>
          </a:prstGeom>
        </p:spPr>
      </p:pic>
      <p:pic>
        <p:nvPicPr>
          <p:cNvPr id="4" name="Plassholder for innhold 4">
            <a:extLst>
              <a:ext uri="{FF2B5EF4-FFF2-40B4-BE49-F238E27FC236}">
                <a16:creationId xmlns:a16="http://schemas.microsoft.com/office/drawing/2014/main" id="{18343FDD-E069-4904-9D8E-F5618A9E1DF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57805" y="6392708"/>
            <a:ext cx="1750253" cy="364915"/>
          </a:xfrm>
          <a:prstGeom prst="rect">
            <a:avLst/>
          </a:prstGeom>
        </p:spPr>
      </p:pic>
      <p:sp>
        <p:nvSpPr>
          <p:cNvPr id="8" name="Rektangel: avrundede hjørner 7">
            <a:extLst>
              <a:ext uri="{FF2B5EF4-FFF2-40B4-BE49-F238E27FC236}">
                <a16:creationId xmlns:a16="http://schemas.microsoft.com/office/drawing/2014/main" id="{90E5E9FE-4A60-CBB4-B482-51BC53609E9F}"/>
              </a:ext>
            </a:extLst>
          </p:cNvPr>
          <p:cNvSpPr/>
          <p:nvPr/>
        </p:nvSpPr>
        <p:spPr>
          <a:xfrm>
            <a:off x="75980" y="128118"/>
            <a:ext cx="3139918" cy="360079"/>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b-NO" sz="1600">
                <a:solidFill>
                  <a:srgbClr val="FF5C54"/>
                </a:solidFill>
                <a:latin typeface="Source Sans Pro" panose="020B0503030403020204" pitchFamily="34" charset="0"/>
                <a:ea typeface="Source Sans Pro" panose="020B0503030403020204" pitchFamily="34" charset="0"/>
              </a:rPr>
              <a:t>Oppgave: tema karriereknappene </a:t>
            </a:r>
          </a:p>
        </p:txBody>
      </p:sp>
      <p:sp>
        <p:nvSpPr>
          <p:cNvPr id="10" name="Rektangel: avrundede hjørner 9">
            <a:extLst>
              <a:ext uri="{FF2B5EF4-FFF2-40B4-BE49-F238E27FC236}">
                <a16:creationId xmlns:a16="http://schemas.microsoft.com/office/drawing/2014/main" id="{51615AB2-FB57-393C-7799-B8A6505B9187}"/>
              </a:ext>
            </a:extLst>
          </p:cNvPr>
          <p:cNvSpPr/>
          <p:nvPr/>
        </p:nvSpPr>
        <p:spPr>
          <a:xfrm>
            <a:off x="5437322" y="100377"/>
            <a:ext cx="5990095" cy="899163"/>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v"/>
            </a:pPr>
            <a:r>
              <a:rPr lang="nb-NO" sz="1600">
                <a:solidFill>
                  <a:srgbClr val="FF5C54"/>
                </a:solidFill>
                <a:latin typeface="Source Sans Pro" panose="020B0503030403020204" pitchFamily="34" charset="0"/>
                <a:ea typeface="Source Sans Pro" panose="020B0503030403020204" pitchFamily="34" charset="0"/>
              </a:rPr>
              <a:t>Et spørsmål som kan brukes til å varme opp. Man kan ha en innledning der den som presenterer selv forteller om valg og tilfeldigheter fra eget liv, for så be deltakerne gjøre det samme.  </a:t>
            </a:r>
          </a:p>
        </p:txBody>
      </p:sp>
    </p:spTree>
    <p:extLst>
      <p:ext uri="{BB962C8B-B14F-4D97-AF65-F5344CB8AC3E}">
        <p14:creationId xmlns:p14="http://schemas.microsoft.com/office/powerpoint/2010/main" val="25310692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3318256-77E3-43BA-BD29-EEC83A8D0E56}"/>
              </a:ext>
            </a:extLst>
          </p:cNvPr>
          <p:cNvSpPr>
            <a:spLocks noGrp="1"/>
          </p:cNvSpPr>
          <p:nvPr>
            <p:ph type="title"/>
          </p:nvPr>
        </p:nvSpPr>
        <p:spPr>
          <a:xfrm>
            <a:off x="5594223" y="1278090"/>
            <a:ext cx="5750536" cy="3272525"/>
          </a:xfrm>
        </p:spPr>
        <p:txBody>
          <a:bodyPr/>
          <a:lstStyle/>
          <a:p>
            <a:pPr algn="l"/>
            <a:r>
              <a:rPr lang="nb-NO" sz="2800">
                <a:latin typeface="Source Sans Pro" panose="020B0503030403020204" pitchFamily="34" charset="0"/>
                <a:ea typeface="Source Sans Pro" panose="020B0503030403020204" pitchFamily="34" charset="0"/>
                <a:cs typeface="+mn-cs"/>
              </a:rPr>
              <a:t>Tenk på en begrensning som ble til en mulighet i løpet av utdanningsløpet eller jobbkarrieren din</a:t>
            </a:r>
            <a:br>
              <a:rPr lang="nb-NO" sz="2800">
                <a:latin typeface="Source Sans Pro" panose="020B0503030403020204" pitchFamily="34" charset="0"/>
                <a:ea typeface="Source Sans Pro" panose="020B0503030403020204" pitchFamily="34" charset="0"/>
                <a:cs typeface="+mn-cs"/>
              </a:rPr>
            </a:br>
            <a:br>
              <a:rPr lang="nb-NO" sz="2800">
                <a:latin typeface="Source Sans Pro" panose="020B0503030403020204" pitchFamily="34" charset="0"/>
                <a:ea typeface="Source Sans Pro" panose="020B0503030403020204" pitchFamily="34" charset="0"/>
                <a:cs typeface="+mn-cs"/>
              </a:rPr>
            </a:br>
            <a:r>
              <a:rPr lang="nb-NO" sz="2800">
                <a:latin typeface="Source Sans Pro" panose="020B0503030403020204" pitchFamily="34" charset="0"/>
                <a:ea typeface="Source Sans Pro" panose="020B0503030403020204" pitchFamily="34" charset="0"/>
                <a:cs typeface="+mn-cs"/>
              </a:rPr>
              <a:t>Fortell til hverandre</a:t>
            </a:r>
          </a:p>
        </p:txBody>
      </p:sp>
      <p:pic>
        <p:nvPicPr>
          <p:cNvPr id="4" name="Plassholder for innhold 4">
            <a:extLst>
              <a:ext uri="{FF2B5EF4-FFF2-40B4-BE49-F238E27FC236}">
                <a16:creationId xmlns:a16="http://schemas.microsoft.com/office/drawing/2014/main" id="{18343FDD-E069-4904-9D8E-F5618A9E1DF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57805" y="6392708"/>
            <a:ext cx="1750253" cy="364915"/>
          </a:xfrm>
          <a:prstGeom prst="rect">
            <a:avLst/>
          </a:prstGeom>
        </p:spPr>
      </p:pic>
      <p:sp>
        <p:nvSpPr>
          <p:cNvPr id="8" name="Rektangel: avrundede hjørner 7">
            <a:extLst>
              <a:ext uri="{FF2B5EF4-FFF2-40B4-BE49-F238E27FC236}">
                <a16:creationId xmlns:a16="http://schemas.microsoft.com/office/drawing/2014/main" id="{90E5E9FE-4A60-CBB4-B482-51BC53609E9F}"/>
              </a:ext>
            </a:extLst>
          </p:cNvPr>
          <p:cNvSpPr/>
          <p:nvPr/>
        </p:nvSpPr>
        <p:spPr>
          <a:xfrm>
            <a:off x="75980" y="128118"/>
            <a:ext cx="3139918" cy="360079"/>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b-NO" sz="1600">
                <a:solidFill>
                  <a:srgbClr val="FF5C54"/>
                </a:solidFill>
                <a:latin typeface="Source Sans Pro" panose="020B0503030403020204" pitchFamily="34" charset="0"/>
                <a:ea typeface="Source Sans Pro" panose="020B0503030403020204" pitchFamily="34" charset="0"/>
              </a:rPr>
              <a:t>Oppgave: tema karriereknappene </a:t>
            </a:r>
          </a:p>
        </p:txBody>
      </p:sp>
      <p:sp>
        <p:nvSpPr>
          <p:cNvPr id="10" name="Rektangel: avrundede hjørner 9">
            <a:extLst>
              <a:ext uri="{FF2B5EF4-FFF2-40B4-BE49-F238E27FC236}">
                <a16:creationId xmlns:a16="http://schemas.microsoft.com/office/drawing/2014/main" id="{51615AB2-FB57-393C-7799-B8A6505B9187}"/>
              </a:ext>
            </a:extLst>
          </p:cNvPr>
          <p:cNvSpPr/>
          <p:nvPr/>
        </p:nvSpPr>
        <p:spPr>
          <a:xfrm>
            <a:off x="5437322" y="100377"/>
            <a:ext cx="5990095" cy="1061673"/>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v"/>
            </a:pPr>
            <a:r>
              <a:rPr lang="nb-NO" sz="1600">
                <a:solidFill>
                  <a:srgbClr val="FF5C54"/>
                </a:solidFill>
                <a:latin typeface="Source Sans Pro" panose="020B0503030403020204" pitchFamily="34" charset="0"/>
                <a:ea typeface="Source Sans Pro" panose="020B0503030403020204" pitchFamily="34" charset="0"/>
              </a:rPr>
              <a:t>Et spørsmål som kan brukes til å varme opp. Man kan ha en innledning der den som presenterer selv forteller om en begrensning som ble til en mulighet fra eget liv, for så be deltakerne gjøre det samme.  </a:t>
            </a:r>
          </a:p>
        </p:txBody>
      </p:sp>
      <p:pic>
        <p:nvPicPr>
          <p:cNvPr id="3" name="Picture 2">
            <a:extLst>
              <a:ext uri="{FF2B5EF4-FFF2-40B4-BE49-F238E27FC236}">
                <a16:creationId xmlns:a16="http://schemas.microsoft.com/office/drawing/2014/main" id="{79125FD5-8090-BD11-F0F2-89F9DB80DAD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6829" y="1375637"/>
            <a:ext cx="4534467" cy="44362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5831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3318256-77E3-43BA-BD29-EEC83A8D0E56}"/>
              </a:ext>
            </a:extLst>
          </p:cNvPr>
          <p:cNvSpPr>
            <a:spLocks noGrp="1"/>
          </p:cNvSpPr>
          <p:nvPr>
            <p:ph type="title"/>
          </p:nvPr>
        </p:nvSpPr>
        <p:spPr>
          <a:xfrm>
            <a:off x="5594223" y="1278090"/>
            <a:ext cx="5750536" cy="3272525"/>
          </a:xfrm>
        </p:spPr>
        <p:txBody>
          <a:bodyPr/>
          <a:lstStyle/>
          <a:p>
            <a:pPr algn="l"/>
            <a:r>
              <a:rPr lang="nb-NO" sz="2800">
                <a:latin typeface="Source Sans Pro" panose="020B0503030403020204" pitchFamily="34" charset="0"/>
                <a:ea typeface="Source Sans Pro" panose="020B0503030403020204" pitchFamily="34" charset="0"/>
                <a:cs typeface="+mn-cs"/>
              </a:rPr>
              <a:t>Tenk på en endring som har skjedd i løpet av utdanningsløpet eller jobbkarrieren din som lærte deg noe som ble viktig for din karriereutvikling </a:t>
            </a:r>
            <a:br>
              <a:rPr lang="nb-NO" sz="2800">
                <a:latin typeface="Source Sans Pro" panose="020B0503030403020204" pitchFamily="34" charset="0"/>
                <a:ea typeface="Source Sans Pro" panose="020B0503030403020204" pitchFamily="34" charset="0"/>
                <a:cs typeface="+mn-cs"/>
              </a:rPr>
            </a:br>
            <a:br>
              <a:rPr lang="nb-NO" sz="2800">
                <a:latin typeface="Source Sans Pro" panose="020B0503030403020204" pitchFamily="34" charset="0"/>
                <a:ea typeface="Source Sans Pro" panose="020B0503030403020204" pitchFamily="34" charset="0"/>
                <a:cs typeface="+mn-cs"/>
              </a:rPr>
            </a:br>
            <a:r>
              <a:rPr lang="nb-NO" sz="2800">
                <a:latin typeface="Source Sans Pro" panose="020B0503030403020204" pitchFamily="34" charset="0"/>
                <a:ea typeface="Source Sans Pro" panose="020B0503030403020204" pitchFamily="34" charset="0"/>
                <a:cs typeface="+mn-cs"/>
              </a:rPr>
              <a:t>Fortell til hverandre</a:t>
            </a:r>
          </a:p>
        </p:txBody>
      </p:sp>
      <p:pic>
        <p:nvPicPr>
          <p:cNvPr id="4" name="Plassholder for innhold 4">
            <a:extLst>
              <a:ext uri="{FF2B5EF4-FFF2-40B4-BE49-F238E27FC236}">
                <a16:creationId xmlns:a16="http://schemas.microsoft.com/office/drawing/2014/main" id="{18343FDD-E069-4904-9D8E-F5618A9E1DF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57805" y="6392708"/>
            <a:ext cx="1750253" cy="364915"/>
          </a:xfrm>
          <a:prstGeom prst="rect">
            <a:avLst/>
          </a:prstGeom>
        </p:spPr>
      </p:pic>
      <p:sp>
        <p:nvSpPr>
          <p:cNvPr id="8" name="Rektangel: avrundede hjørner 7">
            <a:extLst>
              <a:ext uri="{FF2B5EF4-FFF2-40B4-BE49-F238E27FC236}">
                <a16:creationId xmlns:a16="http://schemas.microsoft.com/office/drawing/2014/main" id="{90E5E9FE-4A60-CBB4-B482-51BC53609E9F}"/>
              </a:ext>
            </a:extLst>
          </p:cNvPr>
          <p:cNvSpPr/>
          <p:nvPr/>
        </p:nvSpPr>
        <p:spPr>
          <a:xfrm>
            <a:off x="75980" y="128118"/>
            <a:ext cx="3139918" cy="360079"/>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b-NO" sz="1600">
                <a:solidFill>
                  <a:srgbClr val="FF5C54"/>
                </a:solidFill>
                <a:latin typeface="Source Sans Pro" panose="020B0503030403020204" pitchFamily="34" charset="0"/>
                <a:ea typeface="Source Sans Pro" panose="020B0503030403020204" pitchFamily="34" charset="0"/>
              </a:rPr>
              <a:t>Oppgave: tema karriereknappene </a:t>
            </a:r>
          </a:p>
        </p:txBody>
      </p:sp>
      <p:sp>
        <p:nvSpPr>
          <p:cNvPr id="10" name="Rektangel: avrundede hjørner 9">
            <a:extLst>
              <a:ext uri="{FF2B5EF4-FFF2-40B4-BE49-F238E27FC236}">
                <a16:creationId xmlns:a16="http://schemas.microsoft.com/office/drawing/2014/main" id="{51615AB2-FB57-393C-7799-B8A6505B9187}"/>
              </a:ext>
            </a:extLst>
          </p:cNvPr>
          <p:cNvSpPr/>
          <p:nvPr/>
        </p:nvSpPr>
        <p:spPr>
          <a:xfrm>
            <a:off x="5437322" y="100377"/>
            <a:ext cx="5990095" cy="899163"/>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v"/>
            </a:pPr>
            <a:r>
              <a:rPr lang="nb-NO" sz="1600">
                <a:solidFill>
                  <a:srgbClr val="FF5C54"/>
                </a:solidFill>
                <a:latin typeface="Source Sans Pro" panose="020B0503030403020204" pitchFamily="34" charset="0"/>
                <a:ea typeface="Source Sans Pro" panose="020B0503030403020204" pitchFamily="34" charset="0"/>
              </a:rPr>
              <a:t>Et spørsmål som kan brukes til å varme opp. Man kan ha en innledning der den som presenterer selv forteller om en slik endring i eget liv, for så be deltakerne gjøre det samme.  </a:t>
            </a:r>
          </a:p>
        </p:txBody>
      </p:sp>
      <p:pic>
        <p:nvPicPr>
          <p:cNvPr id="2052" name="Picture 4">
            <a:extLst>
              <a:ext uri="{FF2B5EF4-FFF2-40B4-BE49-F238E27FC236}">
                <a16:creationId xmlns:a16="http://schemas.microsoft.com/office/drawing/2014/main" id="{659FE299-DD87-64D1-5595-4FB9CF11AE8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6829" y="1383385"/>
            <a:ext cx="4534466" cy="45118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53423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lassholder for innhold 4">
            <a:extLst>
              <a:ext uri="{FF2B5EF4-FFF2-40B4-BE49-F238E27FC236}">
                <a16:creationId xmlns:a16="http://schemas.microsoft.com/office/drawing/2014/main" id="{18343FDD-E069-4904-9D8E-F5618A9E1DF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57805" y="6392708"/>
            <a:ext cx="1750253" cy="364915"/>
          </a:xfrm>
          <a:prstGeom prst="rect">
            <a:avLst/>
          </a:prstGeom>
        </p:spPr>
      </p:pic>
      <p:sp>
        <p:nvSpPr>
          <p:cNvPr id="8" name="Rektangel: avrundede hjørner 7">
            <a:extLst>
              <a:ext uri="{FF2B5EF4-FFF2-40B4-BE49-F238E27FC236}">
                <a16:creationId xmlns:a16="http://schemas.microsoft.com/office/drawing/2014/main" id="{10362320-6A27-45E5-9769-FAEDCD9CB87D}"/>
              </a:ext>
            </a:extLst>
          </p:cNvPr>
          <p:cNvSpPr/>
          <p:nvPr/>
        </p:nvSpPr>
        <p:spPr>
          <a:xfrm>
            <a:off x="63308" y="282922"/>
            <a:ext cx="1610509" cy="720933"/>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b-NO" sz="2000">
                <a:solidFill>
                  <a:srgbClr val="FF5C54"/>
                </a:solidFill>
                <a:latin typeface="Source Sans Pro" panose="020B0503030403020204" pitchFamily="34" charset="0"/>
                <a:ea typeface="Source Sans Pro" panose="020B0503030403020204" pitchFamily="34" charset="0"/>
              </a:rPr>
              <a:t>     Oppgave</a:t>
            </a:r>
          </a:p>
        </p:txBody>
      </p:sp>
      <p:sp>
        <p:nvSpPr>
          <p:cNvPr id="9" name="Rektangel: avrundede hjørner 8">
            <a:extLst>
              <a:ext uri="{FF2B5EF4-FFF2-40B4-BE49-F238E27FC236}">
                <a16:creationId xmlns:a16="http://schemas.microsoft.com/office/drawing/2014/main" id="{254FFABD-84D7-3E2A-47B1-5D7CFE4ED6F5}"/>
              </a:ext>
            </a:extLst>
          </p:cNvPr>
          <p:cNvSpPr/>
          <p:nvPr/>
        </p:nvSpPr>
        <p:spPr>
          <a:xfrm>
            <a:off x="4448014" y="239962"/>
            <a:ext cx="7005233" cy="1223565"/>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b-NO">
                <a:solidFill>
                  <a:srgbClr val="FF5C54"/>
                </a:solidFill>
                <a:latin typeface="Source Sans Pro" panose="020B0503030403020204" pitchFamily="34" charset="0"/>
                <a:ea typeface="Source Sans Pro" panose="020B0503030403020204" pitchFamily="34" charset="0"/>
              </a:rPr>
              <a:t>Bruk </a:t>
            </a:r>
            <a:r>
              <a:rPr lang="nb-NO" err="1">
                <a:solidFill>
                  <a:srgbClr val="FF5C54"/>
                </a:solidFill>
                <a:latin typeface="Source Sans Pro" panose="020B0503030403020204" pitchFamily="34" charset="0"/>
                <a:ea typeface="Source Sans Pro" panose="020B0503030403020204" pitchFamily="34" charset="0"/>
              </a:rPr>
              <a:t>Menti</a:t>
            </a:r>
            <a:r>
              <a:rPr lang="nb-NO">
                <a:solidFill>
                  <a:srgbClr val="FF5C54"/>
                </a:solidFill>
                <a:latin typeface="Source Sans Pro" panose="020B0503030403020204" pitchFamily="34" charset="0"/>
                <a:ea typeface="Source Sans Pro" panose="020B0503030403020204" pitchFamily="34" charset="0"/>
              </a:rPr>
              <a:t>, </a:t>
            </a:r>
            <a:r>
              <a:rPr lang="nb-NO" err="1">
                <a:solidFill>
                  <a:srgbClr val="FF5C54"/>
                </a:solidFill>
                <a:latin typeface="Source Sans Pro" panose="020B0503030403020204" pitchFamily="34" charset="0"/>
                <a:ea typeface="Source Sans Pro" panose="020B0503030403020204" pitchFamily="34" charset="0"/>
              </a:rPr>
              <a:t>Slido</a:t>
            </a:r>
            <a:r>
              <a:rPr lang="nb-NO">
                <a:solidFill>
                  <a:srgbClr val="FF5C54"/>
                </a:solidFill>
                <a:latin typeface="Source Sans Pro" panose="020B0503030403020204" pitchFamily="34" charset="0"/>
                <a:ea typeface="Source Sans Pro" panose="020B0503030403020204" pitchFamily="34" charset="0"/>
              </a:rPr>
              <a:t> eller lignende og still et spørsmål som kan engasjere deltakerne, svarene kan vises på skjerm etter som de kommer og brukes til felles refleksjon/diskusjon, eller bare for å ta temperaturen i rommet</a:t>
            </a:r>
          </a:p>
        </p:txBody>
      </p:sp>
      <p:sp>
        <p:nvSpPr>
          <p:cNvPr id="11" name="Plassholder for tekst 4">
            <a:extLst>
              <a:ext uri="{FF2B5EF4-FFF2-40B4-BE49-F238E27FC236}">
                <a16:creationId xmlns:a16="http://schemas.microsoft.com/office/drawing/2014/main" id="{B13D3151-42F2-6B2C-C2DB-7CAD3AA20EF2}"/>
              </a:ext>
            </a:extLst>
          </p:cNvPr>
          <p:cNvSpPr txBox="1">
            <a:spLocks/>
          </p:cNvSpPr>
          <p:nvPr/>
        </p:nvSpPr>
        <p:spPr>
          <a:xfrm>
            <a:off x="4448013" y="2286104"/>
            <a:ext cx="6649109" cy="3429000"/>
          </a:xfrm>
          <a:prstGeom prst="rect">
            <a:avLst/>
          </a:prstGeom>
        </p:spPr>
        <p:txBody>
          <a:bodyPr vert="horz" lIns="0" tIns="0" rIns="0" bIns="0" rtlCol="0" anchor="t">
            <a:noAutofit/>
          </a:bodyPr>
          <a:lstStyle>
            <a:lvl1pPr marL="0" indent="0" algn="ctr" defTabSz="914446" rtl="0" eaLnBrk="1" latinLnBrk="0" hangingPunct="1">
              <a:lnSpc>
                <a:spcPct val="125000"/>
              </a:lnSpc>
              <a:spcBef>
                <a:spcPts val="1450"/>
              </a:spcBef>
              <a:buFont typeface="Arial" panose="020B0604020202020204" pitchFamily="34" charset="0"/>
              <a:buNone/>
              <a:defRPr sz="11102" kern="1200">
                <a:solidFill>
                  <a:schemeClr val="accent1"/>
                </a:solidFill>
                <a:latin typeface="+mj-lt"/>
                <a:ea typeface="+mn-ea"/>
                <a:cs typeface="+mn-cs"/>
              </a:defRPr>
            </a:lvl1pPr>
            <a:lvl2pPr marL="685834" indent="-228611" algn="l" defTabSz="914446" rtl="0" eaLnBrk="1" latinLnBrk="0" hangingPunct="1">
              <a:lnSpc>
                <a:spcPct val="125000"/>
              </a:lnSpc>
              <a:spcBef>
                <a:spcPts val="500"/>
              </a:spcBef>
              <a:buFont typeface="Arial" panose="020B0604020202020204" pitchFamily="34" charset="0"/>
              <a:buChar char="•"/>
              <a:defRPr sz="1400" kern="1200">
                <a:solidFill>
                  <a:schemeClr val="tx1"/>
                </a:solidFill>
                <a:latin typeface="+mn-lt"/>
                <a:ea typeface="+mn-ea"/>
                <a:cs typeface="+mn-cs"/>
              </a:defRPr>
            </a:lvl2pPr>
            <a:lvl3pPr marL="1143057" indent="-228611" algn="l" defTabSz="914446" rtl="0" eaLnBrk="1" latinLnBrk="0" hangingPunct="1">
              <a:lnSpc>
                <a:spcPct val="125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80" indent="-228611" algn="l" defTabSz="914446" rtl="0" eaLnBrk="1" latinLnBrk="0" hangingPunct="1">
              <a:lnSpc>
                <a:spcPct val="125000"/>
              </a:lnSpc>
              <a:spcBef>
                <a:spcPts val="500"/>
              </a:spcBef>
              <a:buFont typeface="Arial" panose="020B0604020202020204" pitchFamily="34" charset="0"/>
              <a:buChar char="•"/>
              <a:defRPr sz="1400" kern="1200">
                <a:solidFill>
                  <a:schemeClr val="tx1"/>
                </a:solidFill>
                <a:latin typeface="+mn-lt"/>
                <a:ea typeface="+mn-ea"/>
                <a:cs typeface="+mn-cs"/>
              </a:defRPr>
            </a:lvl4pPr>
            <a:lvl5pPr marL="2057503" indent="-228611" algn="l" defTabSz="914446" rtl="0" eaLnBrk="1" latinLnBrk="0" hangingPunct="1">
              <a:lnSpc>
                <a:spcPct val="125000"/>
              </a:lnSpc>
              <a:spcBef>
                <a:spcPts val="500"/>
              </a:spcBef>
              <a:buFont typeface="Arial" panose="020B0604020202020204" pitchFamily="34" charset="0"/>
              <a:buChar char="•"/>
              <a:defRPr sz="1400" kern="1200">
                <a:solidFill>
                  <a:schemeClr val="tx1"/>
                </a:solidFill>
                <a:latin typeface="+mn-lt"/>
                <a:ea typeface="+mn-ea"/>
                <a:cs typeface="+mn-cs"/>
              </a:defRPr>
            </a:lvl5pPr>
            <a:lvl6pPr marL="2514726"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948"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171"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394"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00000"/>
              </a:lnSpc>
            </a:pPr>
            <a:r>
              <a:rPr lang="nb-NO" sz="2400" b="1">
                <a:solidFill>
                  <a:schemeClr val="tx1"/>
                </a:solidFill>
                <a:latin typeface="Source Sans Pro" panose="020B0503030403020204" pitchFamily="34" charset="0"/>
                <a:ea typeface="Source Sans Pro" panose="020B0503030403020204" pitchFamily="34" charset="0"/>
              </a:rPr>
              <a:t>Eksempler på spørsmål: </a:t>
            </a:r>
          </a:p>
          <a:p>
            <a:pPr algn="l">
              <a:lnSpc>
                <a:spcPct val="100000"/>
              </a:lnSpc>
            </a:pPr>
            <a:endParaRPr lang="nb-NO" sz="1800">
              <a:solidFill>
                <a:schemeClr val="tx1"/>
              </a:solidFill>
              <a:latin typeface="Source Sans Pro" panose="020B0503030403020204" pitchFamily="34" charset="0"/>
              <a:ea typeface="Source Sans Pro" panose="020B0503030403020204" pitchFamily="34" charset="0"/>
            </a:endParaRPr>
          </a:p>
          <a:p>
            <a:pPr marL="285750" indent="-285750" algn="l">
              <a:lnSpc>
                <a:spcPct val="100000"/>
              </a:lnSpc>
              <a:buFont typeface="Arial" panose="020B0604020202020204" pitchFamily="34" charset="0"/>
              <a:buChar char="•"/>
            </a:pPr>
            <a:r>
              <a:rPr lang="nb-NO" sz="1800">
                <a:solidFill>
                  <a:schemeClr val="tx1"/>
                </a:solidFill>
                <a:latin typeface="Source Sans Pro" panose="020B0503030403020204" pitchFamily="34" charset="0"/>
                <a:ea typeface="Source Sans Pro" panose="020B0503030403020204" pitchFamily="34" charset="0"/>
              </a:rPr>
              <a:t>Hva er målet for utbyttet av karriereveiledningen for </a:t>
            </a:r>
            <a:br>
              <a:rPr lang="nb-NO" sz="1800">
                <a:solidFill>
                  <a:schemeClr val="tx1"/>
                </a:solidFill>
                <a:latin typeface="Source Sans Pro" panose="020B0503030403020204" pitchFamily="34" charset="0"/>
                <a:ea typeface="Source Sans Pro" panose="020B0503030403020204" pitchFamily="34" charset="0"/>
              </a:rPr>
            </a:br>
            <a:r>
              <a:rPr lang="nb-NO" sz="1800">
                <a:solidFill>
                  <a:schemeClr val="tx1"/>
                </a:solidFill>
                <a:latin typeface="Source Sans Pro" panose="020B0503030403020204" pitchFamily="34" charset="0"/>
                <a:ea typeface="Source Sans Pro" panose="020B0503030403020204" pitchFamily="34" charset="0"/>
              </a:rPr>
              <a:t>deltakerne våre?</a:t>
            </a:r>
          </a:p>
          <a:p>
            <a:pPr marL="285750" indent="-285750" algn="l">
              <a:lnSpc>
                <a:spcPct val="100000"/>
              </a:lnSpc>
              <a:buFont typeface="Arial" panose="020B0604020202020204" pitchFamily="34" charset="0"/>
              <a:buChar char="•"/>
            </a:pPr>
            <a:r>
              <a:rPr lang="nb-NO" sz="1800">
                <a:solidFill>
                  <a:schemeClr val="tx1"/>
                </a:solidFill>
                <a:latin typeface="Source Sans Pro" panose="020B0503030403020204" pitchFamily="34" charset="0"/>
                <a:ea typeface="Source Sans Pro" panose="020B0503030403020204" pitchFamily="34" charset="0"/>
              </a:rPr>
              <a:t>Hvorfor skal vi drive med karrierelæring?</a:t>
            </a:r>
          </a:p>
          <a:p>
            <a:pPr marL="285750" indent="-285750" algn="l">
              <a:lnSpc>
                <a:spcPct val="100000"/>
              </a:lnSpc>
              <a:buFont typeface="Arial" panose="020B0604020202020204" pitchFamily="34" charset="0"/>
              <a:buChar char="•"/>
            </a:pPr>
            <a:r>
              <a:rPr lang="nb-NO" sz="1800">
                <a:solidFill>
                  <a:schemeClr val="tx1"/>
                </a:solidFill>
                <a:latin typeface="Source Sans Pro" panose="020B0503030403020204" pitchFamily="34" charset="0"/>
                <a:ea typeface="Source Sans Pro" panose="020B0503030403020204" pitchFamily="34" charset="0"/>
              </a:rPr>
              <a:t>Hva skal til for å få til god karrierelæring hos oss?</a:t>
            </a:r>
          </a:p>
          <a:p>
            <a:pPr marL="285750" indent="-285750" algn="l">
              <a:lnSpc>
                <a:spcPct val="100000"/>
              </a:lnSpc>
              <a:buFont typeface="Arial" panose="020B0604020202020204" pitchFamily="34" charset="0"/>
              <a:buChar char="•"/>
            </a:pPr>
            <a:r>
              <a:rPr lang="nb-NO" sz="1800">
                <a:solidFill>
                  <a:schemeClr val="tx1"/>
                </a:solidFill>
                <a:latin typeface="Source Sans Pro" panose="020B0503030403020204" pitchFamily="34" charset="0"/>
                <a:ea typeface="Source Sans Pro" panose="020B0503030403020204" pitchFamily="34" charset="0"/>
              </a:rPr>
              <a:t>Hvordan kan vi samarbeide bedre om karrierelæring?</a:t>
            </a:r>
          </a:p>
          <a:p>
            <a:pPr marL="285750" indent="-285750" algn="l">
              <a:lnSpc>
                <a:spcPct val="100000"/>
              </a:lnSpc>
              <a:buFont typeface="Arial" panose="020B0604020202020204" pitchFamily="34" charset="0"/>
              <a:buChar char="•"/>
            </a:pPr>
            <a:r>
              <a:rPr lang="nb-NO" sz="1800">
                <a:solidFill>
                  <a:schemeClr val="tx1"/>
                </a:solidFill>
                <a:latin typeface="Source Sans Pro" panose="020B0503030403020204" pitchFamily="34" charset="0"/>
                <a:ea typeface="Source Sans Pro" panose="020B0503030403020204" pitchFamily="34" charset="0"/>
              </a:rPr>
              <a:t>og lignende…</a:t>
            </a:r>
          </a:p>
        </p:txBody>
      </p:sp>
      <p:pic>
        <p:nvPicPr>
          <p:cNvPr id="12" name="Bilde 11">
            <a:extLst>
              <a:ext uri="{FF2B5EF4-FFF2-40B4-BE49-F238E27FC236}">
                <a16:creationId xmlns:a16="http://schemas.microsoft.com/office/drawing/2014/main" id="{6A461FAF-0E57-9CE2-AB7B-3F2F090C7202}"/>
              </a:ext>
            </a:extLst>
          </p:cNvPr>
          <p:cNvPicPr>
            <a:picLocks noChangeAspect="1"/>
          </p:cNvPicPr>
          <p:nvPr/>
        </p:nvPicPr>
        <p:blipFill rotWithShape="1">
          <a:blip r:embed="rId4"/>
          <a:srcRect l="32063" t="25944" r="31171" b="10347"/>
          <a:stretch/>
        </p:blipFill>
        <p:spPr bwMode="auto">
          <a:xfrm>
            <a:off x="543466" y="2449977"/>
            <a:ext cx="3369039" cy="3101254"/>
          </a:xfrm>
          <a:prstGeom prst="rect">
            <a:avLst/>
          </a:prstGeom>
          <a:ln>
            <a:noFill/>
          </a:ln>
          <a:extLst>
            <a:ext uri="{53640926-AAD7-44D8-BBD7-CCE9431645EC}">
              <a14:shadowObscured xmlns:a14="http://schemas.microsoft.com/office/drawing/2010/main"/>
            </a:ext>
          </a:extLst>
        </p:spPr>
      </p:pic>
      <p:pic>
        <p:nvPicPr>
          <p:cNvPr id="14" name="Bilde 13" descr="Et bilde som inneholder tekst, skjermbilde, Grafikk, Font&#10;&#10;Automatisk generert beskrivelse">
            <a:extLst>
              <a:ext uri="{FF2B5EF4-FFF2-40B4-BE49-F238E27FC236}">
                <a16:creationId xmlns:a16="http://schemas.microsoft.com/office/drawing/2014/main" id="{EF605422-75EA-B2E2-7301-54E0DA39105E}"/>
              </a:ext>
            </a:extLst>
          </p:cNvPr>
          <p:cNvPicPr>
            <a:picLocks noChangeAspect="1"/>
          </p:cNvPicPr>
          <p:nvPr/>
        </p:nvPicPr>
        <p:blipFill rotWithShape="1">
          <a:blip r:embed="rId5">
            <a:extLst>
              <a:ext uri="{28A0092B-C50C-407E-A947-70E740481C1C}">
                <a14:useLocalDpi xmlns:a14="http://schemas.microsoft.com/office/drawing/2010/main" val="0"/>
              </a:ext>
            </a:extLst>
          </a:blip>
          <a:srcRect r="82636"/>
          <a:stretch/>
        </p:blipFill>
        <p:spPr>
          <a:xfrm>
            <a:off x="164047" y="325883"/>
            <a:ext cx="237611" cy="635009"/>
          </a:xfrm>
          <a:prstGeom prst="rect">
            <a:avLst/>
          </a:prstGeom>
        </p:spPr>
      </p:pic>
    </p:spTree>
    <p:extLst>
      <p:ext uri="{BB962C8B-B14F-4D97-AF65-F5344CB8AC3E}">
        <p14:creationId xmlns:p14="http://schemas.microsoft.com/office/powerpoint/2010/main" val="24241342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lassholder for innhold 4">
            <a:extLst>
              <a:ext uri="{FF2B5EF4-FFF2-40B4-BE49-F238E27FC236}">
                <a16:creationId xmlns:a16="http://schemas.microsoft.com/office/drawing/2014/main" id="{18343FDD-E069-4904-9D8E-F5618A9E1DF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57805" y="6392708"/>
            <a:ext cx="1750253" cy="364915"/>
          </a:xfrm>
          <a:prstGeom prst="rect">
            <a:avLst/>
          </a:prstGeom>
        </p:spPr>
      </p:pic>
      <p:sp>
        <p:nvSpPr>
          <p:cNvPr id="8" name="Rektangel: avrundede hjørner 7">
            <a:extLst>
              <a:ext uri="{FF2B5EF4-FFF2-40B4-BE49-F238E27FC236}">
                <a16:creationId xmlns:a16="http://schemas.microsoft.com/office/drawing/2014/main" id="{90E5E9FE-4A60-CBB4-B482-51BC53609E9F}"/>
              </a:ext>
            </a:extLst>
          </p:cNvPr>
          <p:cNvSpPr/>
          <p:nvPr/>
        </p:nvSpPr>
        <p:spPr>
          <a:xfrm>
            <a:off x="75980" y="128118"/>
            <a:ext cx="1047647" cy="360079"/>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b-NO" sz="1600">
                <a:solidFill>
                  <a:srgbClr val="FF5C54"/>
                </a:solidFill>
                <a:latin typeface="Source Sans Pro" panose="020B0503030403020204" pitchFamily="34" charset="0"/>
                <a:ea typeface="Source Sans Pro" panose="020B0503030403020204" pitchFamily="34" charset="0"/>
              </a:rPr>
              <a:t>Oppgave </a:t>
            </a:r>
          </a:p>
        </p:txBody>
      </p:sp>
      <p:sp>
        <p:nvSpPr>
          <p:cNvPr id="10" name="Rektangel: avrundede hjørner 9">
            <a:extLst>
              <a:ext uri="{FF2B5EF4-FFF2-40B4-BE49-F238E27FC236}">
                <a16:creationId xmlns:a16="http://schemas.microsoft.com/office/drawing/2014/main" id="{51615AB2-FB57-393C-7799-B8A6505B9187}"/>
              </a:ext>
            </a:extLst>
          </p:cNvPr>
          <p:cNvSpPr/>
          <p:nvPr/>
        </p:nvSpPr>
        <p:spPr>
          <a:xfrm>
            <a:off x="5641383" y="128118"/>
            <a:ext cx="5811864" cy="899163"/>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v"/>
            </a:pPr>
            <a:r>
              <a:rPr lang="nb-NO" sz="1600">
                <a:solidFill>
                  <a:srgbClr val="FF5C54"/>
                </a:solidFill>
                <a:latin typeface="Source Sans Pro" panose="020B0503030403020204" pitchFamily="34" charset="0"/>
                <a:ea typeface="Source Sans Pro" panose="020B0503030403020204" pitchFamily="34" charset="0"/>
              </a:rPr>
              <a:t>Kort refleksjonsspørsmål som kan brukes underveis i en presentasjon, enten bare til å tenke over, eller som en kort prat to og to, eller i gruppe.  </a:t>
            </a:r>
          </a:p>
        </p:txBody>
      </p:sp>
      <p:sp>
        <p:nvSpPr>
          <p:cNvPr id="7" name="Plassholder for innhold 2">
            <a:extLst>
              <a:ext uri="{FF2B5EF4-FFF2-40B4-BE49-F238E27FC236}">
                <a16:creationId xmlns:a16="http://schemas.microsoft.com/office/drawing/2014/main" id="{5839858D-1446-FC9F-789F-726424E7631F}"/>
              </a:ext>
            </a:extLst>
          </p:cNvPr>
          <p:cNvSpPr txBox="1">
            <a:spLocks/>
          </p:cNvSpPr>
          <p:nvPr/>
        </p:nvSpPr>
        <p:spPr>
          <a:xfrm>
            <a:off x="838200" y="3358652"/>
            <a:ext cx="4361481" cy="2157374"/>
          </a:xfrm>
          <a:prstGeom prst="rect">
            <a:avLst/>
          </a:prstGeom>
        </p:spPr>
        <p:txBody>
          <a:bodyPr/>
          <a:lstStyle>
            <a:lvl1pPr marL="171484" indent="-171484" algn="l" defTabSz="914446" rtl="0" eaLnBrk="1" latinLnBrk="0" hangingPunct="1">
              <a:lnSpc>
                <a:spcPct val="125000"/>
              </a:lnSpc>
              <a:spcBef>
                <a:spcPts val="1450"/>
              </a:spcBef>
              <a:buFont typeface="Arial" panose="020B0604020202020204" pitchFamily="34" charset="0"/>
              <a:buChar char="•"/>
              <a:defRPr sz="1400" kern="1200">
                <a:solidFill>
                  <a:schemeClr val="tx1"/>
                </a:solidFill>
                <a:latin typeface="+mn-lt"/>
                <a:ea typeface="+mn-ea"/>
                <a:cs typeface="+mn-cs"/>
              </a:defRPr>
            </a:lvl1pPr>
            <a:lvl2pPr marL="685834" indent="-228611" algn="l" defTabSz="914446" rtl="0" eaLnBrk="1" latinLnBrk="0" hangingPunct="1">
              <a:lnSpc>
                <a:spcPct val="125000"/>
              </a:lnSpc>
              <a:spcBef>
                <a:spcPts val="500"/>
              </a:spcBef>
              <a:buFont typeface="Arial" panose="020B0604020202020204" pitchFamily="34" charset="0"/>
              <a:buChar char="•"/>
              <a:defRPr sz="1400" kern="1200">
                <a:solidFill>
                  <a:schemeClr val="tx1"/>
                </a:solidFill>
                <a:latin typeface="+mn-lt"/>
                <a:ea typeface="+mn-ea"/>
                <a:cs typeface="+mn-cs"/>
              </a:defRPr>
            </a:lvl2pPr>
            <a:lvl3pPr marL="1143057" indent="-228611" algn="l" defTabSz="914446" rtl="0" eaLnBrk="1" latinLnBrk="0" hangingPunct="1">
              <a:lnSpc>
                <a:spcPct val="125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80" indent="-228611" algn="l" defTabSz="914446" rtl="0" eaLnBrk="1" latinLnBrk="0" hangingPunct="1">
              <a:lnSpc>
                <a:spcPct val="125000"/>
              </a:lnSpc>
              <a:spcBef>
                <a:spcPts val="500"/>
              </a:spcBef>
              <a:buFont typeface="Arial" panose="020B0604020202020204" pitchFamily="34" charset="0"/>
              <a:buChar char="•"/>
              <a:defRPr sz="1400" kern="1200">
                <a:solidFill>
                  <a:schemeClr val="tx1"/>
                </a:solidFill>
                <a:latin typeface="+mn-lt"/>
                <a:ea typeface="+mn-ea"/>
                <a:cs typeface="+mn-cs"/>
              </a:defRPr>
            </a:lvl4pPr>
            <a:lvl5pPr marL="2057503" indent="-228611" algn="l" defTabSz="914446" rtl="0" eaLnBrk="1" latinLnBrk="0" hangingPunct="1">
              <a:lnSpc>
                <a:spcPct val="125000"/>
              </a:lnSpc>
              <a:spcBef>
                <a:spcPts val="500"/>
              </a:spcBef>
              <a:buFont typeface="Arial" panose="020B0604020202020204" pitchFamily="34" charset="0"/>
              <a:buChar char="•"/>
              <a:defRPr sz="1400" kern="1200">
                <a:solidFill>
                  <a:schemeClr val="tx1"/>
                </a:solidFill>
                <a:latin typeface="+mn-lt"/>
                <a:ea typeface="+mn-ea"/>
                <a:cs typeface="+mn-cs"/>
              </a:defRPr>
            </a:lvl5pPr>
            <a:lvl6pPr marL="2514726"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948"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171"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394"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nb-NO" sz="2800">
                <a:latin typeface="Source Sans Pro" panose="020B0503030403020204" pitchFamily="34" charset="0"/>
                <a:ea typeface="Source Sans Pro" panose="020B0503030403020204" pitchFamily="34" charset="0"/>
              </a:rPr>
              <a:t>Hvilke rammer har dere til å drive med karrierelæring der du jobber?</a:t>
            </a:r>
          </a:p>
          <a:p>
            <a:pPr marL="0" indent="0">
              <a:buFont typeface="Arial" panose="020B0604020202020204" pitchFamily="34" charset="0"/>
              <a:buNone/>
            </a:pPr>
            <a:endParaRPr lang="nb-NO" sz="2400"/>
          </a:p>
        </p:txBody>
      </p:sp>
      <p:sp>
        <p:nvSpPr>
          <p:cNvPr id="9" name="Tittel 1">
            <a:extLst>
              <a:ext uri="{FF2B5EF4-FFF2-40B4-BE49-F238E27FC236}">
                <a16:creationId xmlns:a16="http://schemas.microsoft.com/office/drawing/2014/main" id="{2B653C90-7E0A-49A9-ECAC-FDDFD9F90181}"/>
              </a:ext>
            </a:extLst>
          </p:cNvPr>
          <p:cNvSpPr>
            <a:spLocks noGrp="1"/>
          </p:cNvSpPr>
          <p:nvPr>
            <p:ph type="title"/>
          </p:nvPr>
        </p:nvSpPr>
        <p:spPr>
          <a:xfrm>
            <a:off x="938938" y="2312916"/>
            <a:ext cx="4361481" cy="888640"/>
          </a:xfrm>
        </p:spPr>
        <p:txBody>
          <a:bodyPr/>
          <a:lstStyle/>
          <a:p>
            <a:pPr algn="l"/>
            <a:r>
              <a:rPr lang="nb-NO" sz="4800">
                <a:latin typeface="Source Sans Pro" panose="020B0503030403020204" pitchFamily="34" charset="0"/>
                <a:ea typeface="Source Sans Pro" panose="020B0503030403020204" pitchFamily="34" charset="0"/>
                <a:cs typeface="+mn-cs"/>
              </a:rPr>
              <a:t>Noe å tenke på</a:t>
            </a:r>
          </a:p>
        </p:txBody>
      </p:sp>
      <p:pic>
        <p:nvPicPr>
          <p:cNvPr id="12" name="Bilde 11" descr="Et bilde som inneholder clip art, tegnefilm, kunst&#10;&#10;Automatisk generert beskrivelse">
            <a:extLst>
              <a:ext uri="{FF2B5EF4-FFF2-40B4-BE49-F238E27FC236}">
                <a16:creationId xmlns:a16="http://schemas.microsoft.com/office/drawing/2014/main" id="{A878C400-CC69-B331-ADE0-15E9E1D1D40B}"/>
              </a:ext>
            </a:extLst>
          </p:cNvPr>
          <p:cNvPicPr>
            <a:picLocks noChangeAspect="1"/>
          </p:cNvPicPr>
          <p:nvPr/>
        </p:nvPicPr>
        <p:blipFill>
          <a:blip r:embed="rId4"/>
          <a:stretch>
            <a:fillRect/>
          </a:stretch>
        </p:blipFill>
        <p:spPr>
          <a:xfrm>
            <a:off x="5641383" y="1995387"/>
            <a:ext cx="4660401" cy="3581407"/>
          </a:xfrm>
          <a:prstGeom prst="rect">
            <a:avLst/>
          </a:prstGeom>
        </p:spPr>
      </p:pic>
    </p:spTree>
    <p:extLst>
      <p:ext uri="{BB962C8B-B14F-4D97-AF65-F5344CB8AC3E}">
        <p14:creationId xmlns:p14="http://schemas.microsoft.com/office/powerpoint/2010/main" val="28446884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lassholder for innhold 4">
            <a:extLst>
              <a:ext uri="{FF2B5EF4-FFF2-40B4-BE49-F238E27FC236}">
                <a16:creationId xmlns:a16="http://schemas.microsoft.com/office/drawing/2014/main" id="{18343FDD-E069-4904-9D8E-F5618A9E1DF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57805" y="6392708"/>
            <a:ext cx="1750253" cy="364915"/>
          </a:xfrm>
          <a:prstGeom prst="rect">
            <a:avLst/>
          </a:prstGeom>
        </p:spPr>
      </p:pic>
      <p:sp>
        <p:nvSpPr>
          <p:cNvPr id="8" name="Rektangel: avrundede hjørner 7">
            <a:extLst>
              <a:ext uri="{FF2B5EF4-FFF2-40B4-BE49-F238E27FC236}">
                <a16:creationId xmlns:a16="http://schemas.microsoft.com/office/drawing/2014/main" id="{90E5E9FE-4A60-CBB4-B482-51BC53609E9F}"/>
              </a:ext>
            </a:extLst>
          </p:cNvPr>
          <p:cNvSpPr/>
          <p:nvPr/>
        </p:nvSpPr>
        <p:spPr>
          <a:xfrm>
            <a:off x="75980" y="128118"/>
            <a:ext cx="1047647" cy="360079"/>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b-NO" sz="1600">
                <a:solidFill>
                  <a:srgbClr val="FF5C54"/>
                </a:solidFill>
                <a:latin typeface="Source Sans Pro" panose="020B0503030403020204" pitchFamily="34" charset="0"/>
                <a:ea typeface="Source Sans Pro" panose="020B0503030403020204" pitchFamily="34" charset="0"/>
              </a:rPr>
              <a:t>Oppgave </a:t>
            </a:r>
          </a:p>
        </p:txBody>
      </p:sp>
      <p:sp>
        <p:nvSpPr>
          <p:cNvPr id="10" name="Rektangel: avrundede hjørner 9">
            <a:extLst>
              <a:ext uri="{FF2B5EF4-FFF2-40B4-BE49-F238E27FC236}">
                <a16:creationId xmlns:a16="http://schemas.microsoft.com/office/drawing/2014/main" id="{51615AB2-FB57-393C-7799-B8A6505B9187}"/>
              </a:ext>
            </a:extLst>
          </p:cNvPr>
          <p:cNvSpPr/>
          <p:nvPr/>
        </p:nvSpPr>
        <p:spPr>
          <a:xfrm>
            <a:off x="5641383" y="128118"/>
            <a:ext cx="5811864" cy="899163"/>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v"/>
            </a:pPr>
            <a:r>
              <a:rPr lang="nb-NO" sz="1600">
                <a:solidFill>
                  <a:srgbClr val="FF5C54"/>
                </a:solidFill>
                <a:latin typeface="Source Sans Pro" panose="020B0503030403020204" pitchFamily="34" charset="0"/>
                <a:ea typeface="Source Sans Pro" panose="020B0503030403020204" pitchFamily="34" charset="0"/>
              </a:rPr>
              <a:t>Kort refleksjonsspørsmål som kan brukes underveis i en presentasjon, enten bare til refleksjon for den enkelte, </a:t>
            </a:r>
            <a:br>
              <a:rPr lang="nb-NO" sz="1600">
                <a:solidFill>
                  <a:srgbClr val="FF5C54"/>
                </a:solidFill>
                <a:latin typeface="Source Sans Pro" panose="020B0503030403020204" pitchFamily="34" charset="0"/>
                <a:ea typeface="Source Sans Pro" panose="020B0503030403020204" pitchFamily="34" charset="0"/>
              </a:rPr>
            </a:br>
            <a:r>
              <a:rPr lang="nb-NO" sz="1600">
                <a:solidFill>
                  <a:srgbClr val="FF5C54"/>
                </a:solidFill>
                <a:latin typeface="Source Sans Pro" panose="020B0503030403020204" pitchFamily="34" charset="0"/>
                <a:ea typeface="Source Sans Pro" panose="020B0503030403020204" pitchFamily="34" charset="0"/>
              </a:rPr>
              <a:t>eller som en kort prat to og to, eller i gruppe.  </a:t>
            </a:r>
          </a:p>
        </p:txBody>
      </p:sp>
      <p:sp>
        <p:nvSpPr>
          <p:cNvPr id="9" name="Tittel 1">
            <a:extLst>
              <a:ext uri="{FF2B5EF4-FFF2-40B4-BE49-F238E27FC236}">
                <a16:creationId xmlns:a16="http://schemas.microsoft.com/office/drawing/2014/main" id="{2B653C90-7E0A-49A9-ECAC-FDDFD9F90181}"/>
              </a:ext>
            </a:extLst>
          </p:cNvPr>
          <p:cNvSpPr>
            <a:spLocks noGrp="1"/>
          </p:cNvSpPr>
          <p:nvPr>
            <p:ph type="title"/>
          </p:nvPr>
        </p:nvSpPr>
        <p:spPr>
          <a:xfrm>
            <a:off x="938938" y="2312916"/>
            <a:ext cx="4361481" cy="888640"/>
          </a:xfrm>
        </p:spPr>
        <p:txBody>
          <a:bodyPr/>
          <a:lstStyle/>
          <a:p>
            <a:pPr algn="l"/>
            <a:r>
              <a:rPr lang="nb-NO" sz="4800">
                <a:latin typeface="Source Sans Pro" panose="020B0503030403020204" pitchFamily="34" charset="0"/>
                <a:ea typeface="Source Sans Pro" panose="020B0503030403020204" pitchFamily="34" charset="0"/>
                <a:cs typeface="+mn-cs"/>
              </a:rPr>
              <a:t>Noe å tenke på</a:t>
            </a:r>
          </a:p>
        </p:txBody>
      </p:sp>
      <p:pic>
        <p:nvPicPr>
          <p:cNvPr id="12" name="Bilde 11" descr="Et bilde som inneholder clip art, tegnefilm, kunst&#10;&#10;Automatisk generert beskrivelse">
            <a:extLst>
              <a:ext uri="{FF2B5EF4-FFF2-40B4-BE49-F238E27FC236}">
                <a16:creationId xmlns:a16="http://schemas.microsoft.com/office/drawing/2014/main" id="{A878C400-CC69-B331-ADE0-15E9E1D1D40B}"/>
              </a:ext>
            </a:extLst>
          </p:cNvPr>
          <p:cNvPicPr>
            <a:picLocks noChangeAspect="1"/>
          </p:cNvPicPr>
          <p:nvPr/>
        </p:nvPicPr>
        <p:blipFill>
          <a:blip r:embed="rId4"/>
          <a:stretch>
            <a:fillRect/>
          </a:stretch>
        </p:blipFill>
        <p:spPr>
          <a:xfrm>
            <a:off x="5641383" y="1995387"/>
            <a:ext cx="4660401" cy="3581407"/>
          </a:xfrm>
          <a:prstGeom prst="rect">
            <a:avLst/>
          </a:prstGeom>
        </p:spPr>
      </p:pic>
      <p:sp>
        <p:nvSpPr>
          <p:cNvPr id="2" name="TekstSylinder 1">
            <a:extLst>
              <a:ext uri="{FF2B5EF4-FFF2-40B4-BE49-F238E27FC236}">
                <a16:creationId xmlns:a16="http://schemas.microsoft.com/office/drawing/2014/main" id="{DC6637CB-DE09-0C36-DD00-6566BD908C21}"/>
              </a:ext>
            </a:extLst>
          </p:cNvPr>
          <p:cNvSpPr txBox="1"/>
          <p:nvPr/>
        </p:nvSpPr>
        <p:spPr>
          <a:xfrm>
            <a:off x="846594" y="3429000"/>
            <a:ext cx="4856781" cy="1569660"/>
          </a:xfrm>
          <a:prstGeom prst="rect">
            <a:avLst/>
          </a:prstGeom>
          <a:noFill/>
        </p:spPr>
        <p:txBody>
          <a:bodyPr wrap="square">
            <a:spAutoFit/>
          </a:bodyPr>
          <a:lstStyle/>
          <a:p>
            <a:pPr marL="0" indent="0">
              <a:buNone/>
            </a:pPr>
            <a:r>
              <a:rPr lang="nb-NO" sz="2400">
                <a:latin typeface="Source Sans Pro" panose="020B0503030403020204" pitchFamily="34" charset="0"/>
                <a:ea typeface="Source Sans Pro" panose="020B0503030403020204" pitchFamily="34" charset="0"/>
              </a:rPr>
              <a:t>Hvilke spenninger og dilemmaer kan deres  deltakere oppleve?</a:t>
            </a:r>
          </a:p>
          <a:p>
            <a:pPr marL="0" indent="0">
              <a:buNone/>
            </a:pPr>
            <a:endParaRPr lang="nb-NO" sz="2400">
              <a:latin typeface="Source Sans Pro" panose="020B0503030403020204" pitchFamily="34" charset="0"/>
              <a:ea typeface="Source Sans Pro" panose="020B0503030403020204" pitchFamily="34" charset="0"/>
            </a:endParaRPr>
          </a:p>
          <a:p>
            <a:pPr marL="0" indent="0">
              <a:buNone/>
            </a:pPr>
            <a:r>
              <a:rPr lang="nb-NO" sz="2400">
                <a:latin typeface="Source Sans Pro" panose="020B0503030403020204" pitchFamily="34" charset="0"/>
                <a:ea typeface="Source Sans Pro" panose="020B0503030403020204" pitchFamily="34" charset="0"/>
              </a:rPr>
              <a:t>Reflekter to og to eller i gruppe</a:t>
            </a:r>
          </a:p>
        </p:txBody>
      </p:sp>
    </p:spTree>
    <p:extLst>
      <p:ext uri="{BB962C8B-B14F-4D97-AF65-F5344CB8AC3E}">
        <p14:creationId xmlns:p14="http://schemas.microsoft.com/office/powerpoint/2010/main" val="39606672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lassholder for innhold 4">
            <a:extLst>
              <a:ext uri="{FF2B5EF4-FFF2-40B4-BE49-F238E27FC236}">
                <a16:creationId xmlns:a16="http://schemas.microsoft.com/office/drawing/2014/main" id="{18343FDD-E069-4904-9D8E-F5618A9E1DF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57805" y="6392708"/>
            <a:ext cx="1750253" cy="364915"/>
          </a:xfrm>
          <a:prstGeom prst="rect">
            <a:avLst/>
          </a:prstGeom>
        </p:spPr>
      </p:pic>
      <p:sp>
        <p:nvSpPr>
          <p:cNvPr id="8" name="Rektangel: avrundede hjørner 7">
            <a:extLst>
              <a:ext uri="{FF2B5EF4-FFF2-40B4-BE49-F238E27FC236}">
                <a16:creationId xmlns:a16="http://schemas.microsoft.com/office/drawing/2014/main" id="{90E5E9FE-4A60-CBB4-B482-51BC53609E9F}"/>
              </a:ext>
            </a:extLst>
          </p:cNvPr>
          <p:cNvSpPr/>
          <p:nvPr/>
        </p:nvSpPr>
        <p:spPr>
          <a:xfrm>
            <a:off x="75980" y="128118"/>
            <a:ext cx="1047647" cy="360079"/>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b-NO" sz="1600">
                <a:solidFill>
                  <a:srgbClr val="FF5C54"/>
                </a:solidFill>
                <a:latin typeface="Source Sans Pro" panose="020B0503030403020204" pitchFamily="34" charset="0"/>
                <a:ea typeface="Source Sans Pro" panose="020B0503030403020204" pitchFamily="34" charset="0"/>
              </a:rPr>
              <a:t>Oppgave </a:t>
            </a:r>
          </a:p>
        </p:txBody>
      </p:sp>
      <p:sp>
        <p:nvSpPr>
          <p:cNvPr id="10" name="Rektangel: avrundede hjørner 9">
            <a:extLst>
              <a:ext uri="{FF2B5EF4-FFF2-40B4-BE49-F238E27FC236}">
                <a16:creationId xmlns:a16="http://schemas.microsoft.com/office/drawing/2014/main" id="{51615AB2-FB57-393C-7799-B8A6505B9187}"/>
              </a:ext>
            </a:extLst>
          </p:cNvPr>
          <p:cNvSpPr/>
          <p:nvPr/>
        </p:nvSpPr>
        <p:spPr>
          <a:xfrm>
            <a:off x="5641383" y="128118"/>
            <a:ext cx="5811864" cy="899163"/>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v"/>
            </a:pPr>
            <a:r>
              <a:rPr lang="nb-NO" sz="1600">
                <a:solidFill>
                  <a:srgbClr val="FF5C54"/>
                </a:solidFill>
                <a:latin typeface="Source Sans Pro" panose="020B0503030403020204" pitchFamily="34" charset="0"/>
                <a:ea typeface="Source Sans Pro" panose="020B0503030403020204" pitchFamily="34" charset="0"/>
              </a:rPr>
              <a:t>Kort refleksjonsspørsmål som kan brukes underveis i en presentasjon, enten bare til å tenke over for den enkelte, </a:t>
            </a:r>
            <a:br>
              <a:rPr lang="nb-NO" sz="1600">
                <a:solidFill>
                  <a:srgbClr val="FF5C54"/>
                </a:solidFill>
                <a:latin typeface="Source Sans Pro" panose="020B0503030403020204" pitchFamily="34" charset="0"/>
                <a:ea typeface="Source Sans Pro" panose="020B0503030403020204" pitchFamily="34" charset="0"/>
              </a:rPr>
            </a:br>
            <a:r>
              <a:rPr lang="nb-NO" sz="1600">
                <a:solidFill>
                  <a:srgbClr val="FF5C54"/>
                </a:solidFill>
                <a:latin typeface="Source Sans Pro" panose="020B0503030403020204" pitchFamily="34" charset="0"/>
                <a:ea typeface="Source Sans Pro" panose="020B0503030403020204" pitchFamily="34" charset="0"/>
              </a:rPr>
              <a:t>eller som en kort prat to og to, eller i gruppe.  </a:t>
            </a:r>
          </a:p>
        </p:txBody>
      </p:sp>
      <p:sp>
        <p:nvSpPr>
          <p:cNvPr id="9" name="Tittel 1">
            <a:extLst>
              <a:ext uri="{FF2B5EF4-FFF2-40B4-BE49-F238E27FC236}">
                <a16:creationId xmlns:a16="http://schemas.microsoft.com/office/drawing/2014/main" id="{2B653C90-7E0A-49A9-ECAC-FDDFD9F90181}"/>
              </a:ext>
            </a:extLst>
          </p:cNvPr>
          <p:cNvSpPr>
            <a:spLocks noGrp="1"/>
          </p:cNvSpPr>
          <p:nvPr>
            <p:ph type="title"/>
          </p:nvPr>
        </p:nvSpPr>
        <p:spPr>
          <a:xfrm>
            <a:off x="938938" y="2312916"/>
            <a:ext cx="4361481" cy="888640"/>
          </a:xfrm>
        </p:spPr>
        <p:txBody>
          <a:bodyPr/>
          <a:lstStyle/>
          <a:p>
            <a:pPr algn="l"/>
            <a:r>
              <a:rPr lang="nb-NO" sz="4400">
                <a:latin typeface="Source Sans Pro" panose="020B0503030403020204" pitchFamily="34" charset="0"/>
                <a:ea typeface="Source Sans Pro" panose="020B0503030403020204" pitchFamily="34" charset="0"/>
                <a:cs typeface="+mn-cs"/>
              </a:rPr>
              <a:t>Noe å tenke på</a:t>
            </a:r>
          </a:p>
        </p:txBody>
      </p:sp>
      <p:pic>
        <p:nvPicPr>
          <p:cNvPr id="12" name="Bilde 11" descr="Et bilde som inneholder clip art, tegnefilm, kunst&#10;&#10;Automatisk generert beskrivelse">
            <a:extLst>
              <a:ext uri="{FF2B5EF4-FFF2-40B4-BE49-F238E27FC236}">
                <a16:creationId xmlns:a16="http://schemas.microsoft.com/office/drawing/2014/main" id="{A878C400-CC69-B331-ADE0-15E9E1D1D40B}"/>
              </a:ext>
            </a:extLst>
          </p:cNvPr>
          <p:cNvPicPr>
            <a:picLocks noChangeAspect="1"/>
          </p:cNvPicPr>
          <p:nvPr/>
        </p:nvPicPr>
        <p:blipFill>
          <a:blip r:embed="rId4"/>
          <a:stretch>
            <a:fillRect/>
          </a:stretch>
        </p:blipFill>
        <p:spPr>
          <a:xfrm>
            <a:off x="5641383" y="1995387"/>
            <a:ext cx="4660401" cy="3581407"/>
          </a:xfrm>
          <a:prstGeom prst="rect">
            <a:avLst/>
          </a:prstGeom>
        </p:spPr>
      </p:pic>
      <p:sp>
        <p:nvSpPr>
          <p:cNvPr id="2" name="TekstSylinder 1">
            <a:extLst>
              <a:ext uri="{FF2B5EF4-FFF2-40B4-BE49-F238E27FC236}">
                <a16:creationId xmlns:a16="http://schemas.microsoft.com/office/drawing/2014/main" id="{DC6637CB-DE09-0C36-DD00-6566BD908C21}"/>
              </a:ext>
            </a:extLst>
          </p:cNvPr>
          <p:cNvSpPr txBox="1"/>
          <p:nvPr/>
        </p:nvSpPr>
        <p:spPr>
          <a:xfrm>
            <a:off x="846595" y="3429000"/>
            <a:ext cx="4120612" cy="1323439"/>
          </a:xfrm>
          <a:prstGeom prst="rect">
            <a:avLst/>
          </a:prstGeom>
          <a:noFill/>
        </p:spPr>
        <p:txBody>
          <a:bodyPr wrap="square">
            <a:spAutoFit/>
          </a:bodyPr>
          <a:lstStyle/>
          <a:p>
            <a:r>
              <a:rPr lang="nb-NO" sz="2000">
                <a:latin typeface="Source Sans Pro" panose="020B0503030403020204" pitchFamily="34" charset="0"/>
                <a:ea typeface="Source Sans Pro" panose="020B0503030403020204" pitchFamily="34" charset="0"/>
              </a:rPr>
              <a:t>Hvordan kan dere samarbeide om at de aktivitetene dere tilbyr, til sammen bidrar til karrierelæringen?</a:t>
            </a:r>
          </a:p>
          <a:p>
            <a:endParaRPr lang="nb-NO" sz="2000">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39869867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lassholder for innhold 4">
            <a:extLst>
              <a:ext uri="{FF2B5EF4-FFF2-40B4-BE49-F238E27FC236}">
                <a16:creationId xmlns:a16="http://schemas.microsoft.com/office/drawing/2014/main" id="{18343FDD-E069-4904-9D8E-F5618A9E1DF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57805" y="6392708"/>
            <a:ext cx="1750253" cy="364915"/>
          </a:xfrm>
          <a:prstGeom prst="rect">
            <a:avLst/>
          </a:prstGeom>
        </p:spPr>
      </p:pic>
      <p:pic>
        <p:nvPicPr>
          <p:cNvPr id="7" name="Bilde 6">
            <a:extLst>
              <a:ext uri="{FF2B5EF4-FFF2-40B4-BE49-F238E27FC236}">
                <a16:creationId xmlns:a16="http://schemas.microsoft.com/office/drawing/2014/main" id="{98BA6E37-8CEC-FDD9-CDC2-A712834086E9}"/>
              </a:ext>
            </a:extLst>
          </p:cNvPr>
          <p:cNvPicPr>
            <a:picLocks noChangeAspect="1"/>
          </p:cNvPicPr>
          <p:nvPr/>
        </p:nvPicPr>
        <p:blipFill>
          <a:blip r:embed="rId4"/>
          <a:stretch>
            <a:fillRect/>
          </a:stretch>
        </p:blipFill>
        <p:spPr>
          <a:xfrm>
            <a:off x="1031368" y="1432093"/>
            <a:ext cx="3758132" cy="3156758"/>
          </a:xfrm>
          <a:prstGeom prst="rect">
            <a:avLst/>
          </a:prstGeom>
        </p:spPr>
      </p:pic>
      <p:sp>
        <p:nvSpPr>
          <p:cNvPr id="11" name="Tittel 1">
            <a:extLst>
              <a:ext uri="{FF2B5EF4-FFF2-40B4-BE49-F238E27FC236}">
                <a16:creationId xmlns:a16="http://schemas.microsoft.com/office/drawing/2014/main" id="{CA5CF91E-A431-75B7-4AC4-E4998BB9160D}"/>
              </a:ext>
            </a:extLst>
          </p:cNvPr>
          <p:cNvSpPr>
            <a:spLocks noGrp="1"/>
          </p:cNvSpPr>
          <p:nvPr>
            <p:ph type="title"/>
          </p:nvPr>
        </p:nvSpPr>
        <p:spPr>
          <a:xfrm>
            <a:off x="5778824" y="1996011"/>
            <a:ext cx="5562601" cy="2028921"/>
          </a:xfrm>
        </p:spPr>
        <p:txBody>
          <a:bodyPr/>
          <a:lstStyle/>
          <a:p>
            <a:pPr algn="l"/>
            <a:r>
              <a:rPr lang="nb-NO" sz="3600">
                <a:solidFill>
                  <a:srgbClr val="0F1F96"/>
                </a:solidFill>
                <a:latin typeface="Source Sans Pro" panose="020B0503030403020204" pitchFamily="34" charset="0"/>
                <a:ea typeface="Source Sans Pro" panose="020B0503030403020204" pitchFamily="34" charset="0"/>
              </a:rPr>
              <a:t>Noen oppgaver og aktiviteter knyttet til karrierelæring:</a:t>
            </a:r>
            <a:br>
              <a:rPr lang="nb-NO" sz="3600" b="1">
                <a:solidFill>
                  <a:srgbClr val="0F1F96"/>
                </a:solidFill>
                <a:latin typeface="Source Sans Pro" panose="020B0503030403020204" pitchFamily="34" charset="0"/>
                <a:ea typeface="Source Sans Pro" panose="020B0503030403020204" pitchFamily="34" charset="0"/>
              </a:rPr>
            </a:br>
            <a:endParaRPr lang="nb-NO" sz="3600">
              <a:latin typeface="Source Sans Pro" panose="020B0503030403020204" pitchFamily="34" charset="0"/>
              <a:ea typeface="Source Sans Pro" panose="020B0503030403020204" pitchFamily="34" charset="0"/>
              <a:cs typeface="+mn-cs"/>
            </a:endParaRPr>
          </a:p>
        </p:txBody>
      </p:sp>
    </p:spTree>
    <p:extLst>
      <p:ext uri="{BB962C8B-B14F-4D97-AF65-F5344CB8AC3E}">
        <p14:creationId xmlns:p14="http://schemas.microsoft.com/office/powerpoint/2010/main" val="1163682033"/>
      </p:ext>
    </p:extLst>
  </p:cSld>
  <p:clrMapOvr>
    <a:masterClrMapping/>
  </p:clrMapOvr>
</p:sld>
</file>

<file path=ppt/theme/theme1.xml><?xml version="1.0" encoding="utf-8"?>
<a:theme xmlns:a="http://schemas.openxmlformats.org/drawingml/2006/main" name="Office-tema">
  <a:themeElements>
    <a:clrScheme name="Office Theme">
      <a:dk1>
        <a:sysClr val="windowText" lastClr="000000"/>
      </a:dk1>
      <a:lt1>
        <a:sysClr val="window" lastClr="FFFFFF"/>
      </a:lt1>
      <a:dk2>
        <a:srgbClr val="171B4E"/>
      </a:dk2>
      <a:lt2>
        <a:srgbClr val="A2A4A5"/>
      </a:lt2>
      <a:accent1>
        <a:srgbClr val="E72F72"/>
      </a:accent1>
      <a:accent2>
        <a:srgbClr val="0025A0"/>
      </a:accent2>
      <a:accent3>
        <a:srgbClr val="EA591D"/>
      </a:accent3>
      <a:accent4>
        <a:srgbClr val="630879"/>
      </a:accent4>
      <a:accent5>
        <a:srgbClr val="FF8C43"/>
      </a:accent5>
      <a:accent6>
        <a:srgbClr val="A80037"/>
      </a:accent6>
      <a:hlink>
        <a:srgbClr val="0563C1"/>
      </a:hlink>
      <a:folHlink>
        <a:srgbClr val="954F72"/>
      </a:folHlink>
    </a:clrScheme>
    <a:fontScheme name="Custom 185">
      <a:majorFont>
        <a:latin typeface="Poppins Bold"/>
        <a:ea typeface=""/>
        <a:cs typeface=""/>
      </a:majorFont>
      <a:minorFont>
        <a:latin typeface="Poppins"/>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lumMod val="40000"/>
            <a:lumOff val="60000"/>
          </a:schemeClr>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Direktoratet_PPTMal" id="{9FE5435D-B079-41B5-9D0F-7713100E1272}" vid="{83A21383-EA70-4CDE-BFC0-4925D796BCDF}"/>
    </a:ext>
  </a:extLst>
</a:theme>
</file>

<file path=ppt/theme/theme2.xml><?xml version="1.0" encoding="utf-8"?>
<a:theme xmlns:a="http://schemas.openxmlformats.org/drawingml/2006/main" name="1_Office-tema">
  <a:themeElements>
    <a:clrScheme name="Office Theme">
      <a:dk1>
        <a:sysClr val="windowText" lastClr="000000"/>
      </a:dk1>
      <a:lt1>
        <a:sysClr val="window" lastClr="FFFFFF"/>
      </a:lt1>
      <a:dk2>
        <a:srgbClr val="171B4E"/>
      </a:dk2>
      <a:lt2>
        <a:srgbClr val="A2A4A5"/>
      </a:lt2>
      <a:accent1>
        <a:srgbClr val="E72F72"/>
      </a:accent1>
      <a:accent2>
        <a:srgbClr val="0025A0"/>
      </a:accent2>
      <a:accent3>
        <a:srgbClr val="EA591D"/>
      </a:accent3>
      <a:accent4>
        <a:srgbClr val="630879"/>
      </a:accent4>
      <a:accent5>
        <a:srgbClr val="FF8C43"/>
      </a:accent5>
      <a:accent6>
        <a:srgbClr val="A80037"/>
      </a:accent6>
      <a:hlink>
        <a:srgbClr val="0563C1"/>
      </a:hlink>
      <a:folHlink>
        <a:srgbClr val="954F72"/>
      </a:folHlink>
    </a:clrScheme>
    <a:fontScheme name="Custom 185">
      <a:majorFont>
        <a:latin typeface="Poppins Bold"/>
        <a:ea typeface=""/>
        <a:cs typeface=""/>
      </a:majorFont>
      <a:minorFont>
        <a:latin typeface="Poppins"/>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lumMod val="40000"/>
            <a:lumOff val="60000"/>
          </a:schemeClr>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Direktoratet_PPTMal" id="{9FE5435D-B079-41B5-9D0F-7713100E1272}" vid="{83A21383-EA70-4CDE-BFC0-4925D796BCDF}"/>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ArchivedBy xmlns="a1866f61-d0b1-4a1b-8a53-21522ac74029" xsi:nil="true"/>
    <Archived xmlns="a1866f61-d0b1-4a1b-8a53-21522ac74029" xsi:nil="true"/>
    <ArchivedTo xmlns="a1866f61-d0b1-4a1b-8a53-21522ac74029">
      <Url xsi:nil="true"/>
      <Description xsi:nil="true"/>
    </ArchivedTo>
    <TaxCatchAll xmlns="f8ceb90b-b19b-421b-aa39-1955100b9c41" xsi:nil="true"/>
    <lcf76f155ced4ddcb4097134ff3c332f xmlns="f2ec445f-28ff-4c41-b9fa-fa26a7c4df0b">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6E159E1240FAB419F08E72AD4C8706A" ma:contentTypeVersion="10" ma:contentTypeDescription="Opprett et nytt dokument." ma:contentTypeScope="" ma:versionID="8d5d83ecc9570611ca51e269b5636b00">
  <xsd:schema xmlns:xsd="http://www.w3.org/2001/XMLSchema" xmlns:xs="http://www.w3.org/2001/XMLSchema" xmlns:p="http://schemas.microsoft.com/office/2006/metadata/properties" xmlns:ns2="89e90bd6-7881-436f-9259-d1038e936fef" xmlns:ns3="a1866f61-d0b1-4a1b-8a53-21522ac74029" xmlns:ns4="f2ec445f-28ff-4c41-b9fa-fa26a7c4df0b" xmlns:ns5="f8ceb90b-b19b-421b-aa39-1955100b9c41" targetNamespace="http://schemas.microsoft.com/office/2006/metadata/properties" ma:root="true" ma:fieldsID="bb1487eb41d994ce18a45bfba06c2cdf" ns2:_="" ns3:_="" ns4:_="" ns5:_="">
    <xsd:import namespace="89e90bd6-7881-436f-9259-d1038e936fef"/>
    <xsd:import namespace="a1866f61-d0b1-4a1b-8a53-21522ac74029"/>
    <xsd:import namespace="f2ec445f-28ff-4c41-b9fa-fa26a7c4df0b"/>
    <xsd:import namespace="f8ceb90b-b19b-421b-aa39-1955100b9c41"/>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3:Archived" minOccurs="0"/>
                <xsd:element ref="ns3:ArchivedBy" minOccurs="0"/>
                <xsd:element ref="ns3:ArchivedTo" minOccurs="0"/>
                <xsd:element ref="ns4:MediaServiceDateTaken" minOccurs="0"/>
                <xsd:element ref="ns4:MediaLengthInSeconds" minOccurs="0"/>
                <xsd:element ref="ns4:lcf76f155ced4ddcb4097134ff3c332f" minOccurs="0"/>
                <xsd:element ref="ns5:TaxCatchAll" minOccurs="0"/>
                <xsd:element ref="ns4:MediaServiceObjectDetectorVersions" minOccurs="0"/>
                <xsd:element ref="ns4: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9e90bd6-7881-436f-9259-d1038e936fe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1866f61-d0b1-4a1b-8a53-21522ac74029" elementFormDefault="qualified">
    <xsd:import namespace="http://schemas.microsoft.com/office/2006/documentManagement/types"/>
    <xsd:import namespace="http://schemas.microsoft.com/office/infopath/2007/PartnerControls"/>
    <xsd:element name="SharedWithUsers" ma:index="10"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Delingsdetaljer" ma:internalName="SharedWithDetails" ma:readOnly="true">
      <xsd:simpleType>
        <xsd:restriction base="dms:Note">
          <xsd:maxLength value="255"/>
        </xsd:restriction>
      </xsd:simpleType>
    </xsd:element>
    <xsd:element name="Archived" ma:index="18" nillable="true" ma:displayName="Arkivert" ma:format="DateTime" ma:internalName="Archived">
      <xsd:simpleType>
        <xsd:restriction base="dms:DateTime"/>
      </xsd:simpleType>
    </xsd:element>
    <xsd:element name="ArchivedBy" ma:index="19" nillable="true" ma:displayName="Arkivert av" ma:internalName="ArchivedBy">
      <xsd:simpleType>
        <xsd:restriction base="dms:Text"/>
      </xsd:simpleType>
    </xsd:element>
    <xsd:element name="ArchivedTo" ma:index="20" nillable="true" ma:displayName="Arkivert til" ma:format="Hyperlink" ma:internalName="ArchivedTo">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f2ec445f-28ff-4c41-b9fa-fa26a7c4df0b" elementFormDefault="qualified">
    <xsd:import namespace="http://schemas.microsoft.com/office/2006/documentManagement/types"/>
    <xsd:import namespace="http://schemas.microsoft.com/office/infopath/2007/PartnerControls"/>
    <xsd:element name="MediaServiceDateTaken" ma:index="21" nillable="true" ma:displayName="MediaServiceDateTaken" ma:hidden="true" ma:internalName="MediaServiceDateTaken" ma:readOnly="true">
      <xsd:simpleType>
        <xsd:restriction base="dms:Text"/>
      </xsd:simpleType>
    </xsd:element>
    <xsd:element name="MediaLengthInSeconds" ma:index="22" nillable="true" ma:displayName="MediaLengthInSeconds" ma:hidden="true" ma:internalName="MediaLengthInSeconds" ma:readOnly="true">
      <xsd:simpleType>
        <xsd:restriction base="dms:Unknown"/>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15a638eb-336d-4a77-9d4b-1a2ff8992301"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6" nillable="true" ma:displayName="MediaServiceObjectDetectorVersions" ma:hidden="true" ma:indexed="true" ma:internalName="MediaServiceObjectDetectorVersions" ma:readOnly="true">
      <xsd:simpleType>
        <xsd:restriction base="dms:Text"/>
      </xsd:simpleType>
    </xsd:element>
    <xsd:element name="MediaServiceSearchProperties" ma:index="27"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8ceb90b-b19b-421b-aa39-1955100b9c41" elementFormDefault="qualified">
    <xsd:import namespace="http://schemas.microsoft.com/office/2006/documentManagement/types"/>
    <xsd:import namespace="http://schemas.microsoft.com/office/infopath/2007/PartnerControls"/>
    <xsd:element name="TaxCatchAll" ma:index="25" nillable="true" ma:displayName="Taxonomy Catch All Column" ma:hidden="true" ma:list="{f97edc8b-2379-4524-a95f-c360aed7dbcf}" ma:internalName="TaxCatchAll" ma:showField="CatchAllData" ma:web="425051f4-9146-44b3-9075-0818b37102d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CED690D-3141-4AA0-A733-B72A92DBE7F3}">
  <ds:schemaRefs>
    <ds:schemaRef ds:uri="http://schemas.microsoft.com/sharepoint/v3/contenttype/forms"/>
  </ds:schemaRefs>
</ds:datastoreItem>
</file>

<file path=customXml/itemProps2.xml><?xml version="1.0" encoding="utf-8"?>
<ds:datastoreItem xmlns:ds="http://schemas.openxmlformats.org/officeDocument/2006/customXml" ds:itemID="{8FC4FFEC-4AC9-4BC4-A62C-6ACEF00C02A9}">
  <ds:schemaRefs>
    <ds:schemaRef ds:uri="http://purl.org/dc/terms/"/>
    <ds:schemaRef ds:uri="http://purl.org/dc/elements/1.1/"/>
    <ds:schemaRef ds:uri="http://schemas.microsoft.com/office/infopath/2007/PartnerControls"/>
    <ds:schemaRef ds:uri="http://schemas.microsoft.com/office/2006/metadata/properties"/>
    <ds:schemaRef ds:uri="http://www.w3.org/XML/1998/namespace"/>
    <ds:schemaRef ds:uri="http://schemas.openxmlformats.org/package/2006/metadata/core-properties"/>
    <ds:schemaRef ds:uri="a1866f61-d0b1-4a1b-8a53-21522ac74029"/>
    <ds:schemaRef ds:uri="f8ceb90b-b19b-421b-aa39-1955100b9c41"/>
    <ds:schemaRef ds:uri="http://schemas.microsoft.com/office/2006/documentManagement/types"/>
    <ds:schemaRef ds:uri="f2ec445f-28ff-4c41-b9fa-fa26a7c4df0b"/>
    <ds:schemaRef ds:uri="89e90bd6-7881-436f-9259-d1038e936fef"/>
    <ds:schemaRef ds:uri="http://purl.org/dc/dcmitype/"/>
  </ds:schemaRefs>
</ds:datastoreItem>
</file>

<file path=customXml/itemProps3.xml><?xml version="1.0" encoding="utf-8"?>
<ds:datastoreItem xmlns:ds="http://schemas.openxmlformats.org/officeDocument/2006/customXml" ds:itemID="{C8EA7C0F-656D-483C-985E-181642B45A6A}">
  <ds:schemaRefs>
    <ds:schemaRef ds:uri="89e90bd6-7881-436f-9259-d1038e936fef"/>
    <ds:schemaRef ds:uri="a1866f61-d0b1-4a1b-8a53-21522ac74029"/>
    <ds:schemaRef ds:uri="f2ec445f-28ff-4c41-b9fa-fa26a7c4df0b"/>
    <ds:schemaRef ds:uri="f8ceb90b-b19b-421b-aa39-1955100b9c4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Direktoratet_PPTMal5</Template>
  <TotalTime>0</TotalTime>
  <Words>1652</Words>
  <Application>Microsoft Office PowerPoint</Application>
  <PresentationFormat>Widescreen</PresentationFormat>
  <Paragraphs>103</Paragraphs>
  <Slides>13</Slides>
  <Notes>12</Notes>
  <HiddenSlides>0</HiddenSlides>
  <MMClips>0</MMClips>
  <ScaleCrop>false</ScaleCrop>
  <HeadingPairs>
    <vt:vector size="6" baseType="variant">
      <vt:variant>
        <vt:lpstr>Brukte skrifter</vt:lpstr>
      </vt:variant>
      <vt:variant>
        <vt:i4>8</vt:i4>
      </vt:variant>
      <vt:variant>
        <vt:lpstr>Tema</vt:lpstr>
      </vt:variant>
      <vt:variant>
        <vt:i4>2</vt:i4>
      </vt:variant>
      <vt:variant>
        <vt:lpstr>Lysbildetitler</vt:lpstr>
      </vt:variant>
      <vt:variant>
        <vt:i4>13</vt:i4>
      </vt:variant>
    </vt:vector>
  </HeadingPairs>
  <TitlesOfParts>
    <vt:vector size="23" baseType="lpstr">
      <vt:lpstr>Source Sans Pro</vt:lpstr>
      <vt:lpstr>Arial</vt:lpstr>
      <vt:lpstr>Wingdings</vt:lpstr>
      <vt:lpstr>Calibri</vt:lpstr>
      <vt:lpstr>Poppins</vt:lpstr>
      <vt:lpstr>Poppins Medium</vt:lpstr>
      <vt:lpstr>Poppins SemiBold</vt:lpstr>
      <vt:lpstr>Poppins Bold</vt:lpstr>
      <vt:lpstr>Office-tema</vt:lpstr>
      <vt:lpstr>1_Office-tema</vt:lpstr>
      <vt:lpstr>PowerPoint-presentasjon</vt:lpstr>
      <vt:lpstr>Tenk på en tilfeldighet i livet ditt knyttet til utdanning og jobb, som har påvirket valgene du har tatt eller livet et slik det har blitt.  Fortell til hverandre</vt:lpstr>
      <vt:lpstr>Tenk på en begrensning som ble til en mulighet i løpet av utdanningsløpet eller jobbkarrieren din  Fortell til hverandre</vt:lpstr>
      <vt:lpstr>Tenk på en endring som har skjedd i løpet av utdanningsløpet eller jobbkarrieren din som lærte deg noe som ble viktig for din karriereutvikling   Fortell til hverandre</vt:lpstr>
      <vt:lpstr>PowerPoint-presentasjon</vt:lpstr>
      <vt:lpstr>Noe å tenke på</vt:lpstr>
      <vt:lpstr>Noe å tenke på</vt:lpstr>
      <vt:lpstr>Noe å tenke på</vt:lpstr>
      <vt:lpstr>Noen oppgaver og aktiviteter knyttet til karrierelæring: </vt:lpstr>
      <vt:lpstr>Karrierelæring på speed </vt:lpstr>
      <vt:lpstr>Gå på jakt etter karrierelæringen</vt:lpstr>
      <vt:lpstr> Finn på noe nytt! </vt:lpstr>
      <vt:lpstr>Veien videre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Kenneth Eeg Lund</dc:creator>
  <cp:lastModifiedBy>Marianne Almbakk</cp:lastModifiedBy>
  <cp:revision>3</cp:revision>
  <cp:lastPrinted>2022-04-04T13:28:37Z</cp:lastPrinted>
  <dcterms:created xsi:type="dcterms:W3CDTF">2021-06-28T15:23:28Z</dcterms:created>
  <dcterms:modified xsi:type="dcterms:W3CDTF">2024-02-07T08:51:01Z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0x010100C6E159E1240FAB419F08E72AD4C8706A</vt:lpwstr>
  </property>
  <property fmtid="{D5CDD505-2E9C-101B-9397-08002B2CF9AE}" pid="3" name="MSIP_Label_e96e116a-ae70-4e3d-be7e-d31ac0727b31_Enabled">
    <vt:lpwstr>true</vt:lpwstr>
  </property>
  <property fmtid="{D5CDD505-2E9C-101B-9397-08002B2CF9AE}" pid="4" name="MSIP_Label_e96e116a-ae70-4e3d-be7e-d31ac0727b31_SetDate">
    <vt:lpwstr>2021-06-28T17:00:56Z</vt:lpwstr>
  </property>
  <property fmtid="{D5CDD505-2E9C-101B-9397-08002B2CF9AE}" pid="5" name="MSIP_Label_e96e116a-ae70-4e3d-be7e-d31ac0727b31_Method">
    <vt:lpwstr>Privileged</vt:lpwstr>
  </property>
  <property fmtid="{D5CDD505-2E9C-101B-9397-08002B2CF9AE}" pid="6" name="MSIP_Label_e96e116a-ae70-4e3d-be7e-d31ac0727b31_Name">
    <vt:lpwstr>Åpen</vt:lpwstr>
  </property>
  <property fmtid="{D5CDD505-2E9C-101B-9397-08002B2CF9AE}" pid="7" name="MSIP_Label_e96e116a-ae70-4e3d-be7e-d31ac0727b31_SiteId">
    <vt:lpwstr>e21a9bd2-dcf8-44df-83fa-aa16c3e0af23</vt:lpwstr>
  </property>
  <property fmtid="{D5CDD505-2E9C-101B-9397-08002B2CF9AE}" pid="8" name="MSIP_Label_e96e116a-ae70-4e3d-be7e-d31ac0727b31_ActionId">
    <vt:lpwstr>18ece5d3-d9b8-4867-a5a7-aba96a43a3a7</vt:lpwstr>
  </property>
  <property fmtid="{D5CDD505-2E9C-101B-9397-08002B2CF9AE}" pid="9" name="MSIP_Label_e96e116a-ae70-4e3d-be7e-d31ac0727b31_ContentBits">
    <vt:lpwstr>0</vt:lpwstr>
  </property>
  <property fmtid="{D5CDD505-2E9C-101B-9397-08002B2CF9AE}" pid="10" name="ClassificationContentMarkingFooterLocations">
    <vt:lpwstr>Office-tema:8</vt:lpwstr>
  </property>
  <property fmtid="{D5CDD505-2E9C-101B-9397-08002B2CF9AE}" pid="11" name="ClassificationContentMarkingFooterText">
    <vt:lpwstr>HK-dir Intern</vt:lpwstr>
  </property>
  <property fmtid="{D5CDD505-2E9C-101B-9397-08002B2CF9AE}" pid="12" name="MSIP_Label_4012811f-b717-4099-a412-3cacd3519ab9_Enabled">
    <vt:lpwstr>true</vt:lpwstr>
  </property>
  <property fmtid="{D5CDD505-2E9C-101B-9397-08002B2CF9AE}" pid="13" name="MSIP_Label_4012811f-b717-4099-a412-3cacd3519ab9_SetDate">
    <vt:lpwstr>2021-09-02T12:35:23Z</vt:lpwstr>
  </property>
  <property fmtid="{D5CDD505-2E9C-101B-9397-08002B2CF9AE}" pid="14" name="MSIP_Label_4012811f-b717-4099-a412-3cacd3519ab9_Method">
    <vt:lpwstr>Privileged</vt:lpwstr>
  </property>
  <property fmtid="{D5CDD505-2E9C-101B-9397-08002B2CF9AE}" pid="15" name="MSIP_Label_4012811f-b717-4099-a412-3cacd3519ab9_Name">
    <vt:lpwstr>Åpen</vt:lpwstr>
  </property>
  <property fmtid="{D5CDD505-2E9C-101B-9397-08002B2CF9AE}" pid="16" name="MSIP_Label_4012811f-b717-4099-a412-3cacd3519ab9_SiteId">
    <vt:lpwstr>1ec46890-73f8-4a2a-9b2c-9a6611f1c922</vt:lpwstr>
  </property>
  <property fmtid="{D5CDD505-2E9C-101B-9397-08002B2CF9AE}" pid="17" name="MSIP_Label_4012811f-b717-4099-a412-3cacd3519ab9_ActionId">
    <vt:lpwstr>8a9c2f26-e487-4907-af0b-f33689e3ecd5</vt:lpwstr>
  </property>
  <property fmtid="{D5CDD505-2E9C-101B-9397-08002B2CF9AE}" pid="18" name="MSIP_Label_4012811f-b717-4099-a412-3cacd3519ab9_ContentBits">
    <vt:lpwstr>0</vt:lpwstr>
  </property>
  <property fmtid="{D5CDD505-2E9C-101B-9397-08002B2CF9AE}" pid="19" name="MediaServiceImageTags">
    <vt:lpwstr/>
  </property>
</Properties>
</file>