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 id="2147483715" r:id="rId5"/>
    <p:sldMasterId id="2147483750" r:id="rId6"/>
    <p:sldMasterId id="2147483780" r:id="rId7"/>
  </p:sldMasterIdLst>
  <p:notesMasterIdLst>
    <p:notesMasterId r:id="rId45"/>
  </p:notesMasterIdLst>
  <p:handoutMasterIdLst>
    <p:handoutMasterId r:id="rId46"/>
  </p:handoutMasterIdLst>
  <p:sldIdLst>
    <p:sldId id="1617" r:id="rId8"/>
    <p:sldId id="1444" r:id="rId9"/>
    <p:sldId id="1629" r:id="rId10"/>
    <p:sldId id="1611" r:id="rId11"/>
    <p:sldId id="1507" r:id="rId12"/>
    <p:sldId id="1634" r:id="rId13"/>
    <p:sldId id="1565" r:id="rId14"/>
    <p:sldId id="1618" r:id="rId15"/>
    <p:sldId id="1586" r:id="rId16"/>
    <p:sldId id="1596" r:id="rId17"/>
    <p:sldId id="1587" r:id="rId18"/>
    <p:sldId id="1593" r:id="rId19"/>
    <p:sldId id="1588" r:id="rId20"/>
    <p:sldId id="1595" r:id="rId21"/>
    <p:sldId id="1589" r:id="rId22"/>
    <p:sldId id="1592" r:id="rId23"/>
    <p:sldId id="1590" r:id="rId24"/>
    <p:sldId id="1584" r:id="rId25"/>
    <p:sldId id="1591" r:id="rId26"/>
    <p:sldId id="1568" r:id="rId27"/>
    <p:sldId id="1533" r:id="rId28"/>
    <p:sldId id="1633" r:id="rId29"/>
    <p:sldId id="1635" r:id="rId30"/>
    <p:sldId id="1601" r:id="rId31"/>
    <p:sldId id="1603" r:id="rId32"/>
    <p:sldId id="1602" r:id="rId33"/>
    <p:sldId id="1604" r:id="rId34"/>
    <p:sldId id="1609" r:id="rId35"/>
    <p:sldId id="1636" r:id="rId36"/>
    <p:sldId id="1610" r:id="rId37"/>
    <p:sldId id="1606" r:id="rId38"/>
    <p:sldId id="1637" r:id="rId39"/>
    <p:sldId id="1607" r:id="rId40"/>
    <p:sldId id="1613" r:id="rId41"/>
    <p:sldId id="1608" r:id="rId42"/>
    <p:sldId id="1612" r:id="rId43"/>
    <p:sldId id="1576" r:id="rId44"/>
  </p:sldIdLst>
  <p:sldSz cx="12192000" cy="6858000"/>
  <p:notesSz cx="6669088" cy="9753600"/>
  <p:embeddedFontLst>
    <p:embeddedFont>
      <p:font typeface="Abadi" panose="020B0604020104020204" pitchFamily="34" charset="0"/>
      <p:regular r:id="rId47"/>
      <p:bold r:id="rId48"/>
      <p:italic r:id="rId49"/>
      <p:boldItalic r:id="rId50"/>
    </p:embeddedFont>
    <p:embeddedFont>
      <p:font typeface="Abadi Extra Light" panose="020B0604020202020204" charset="0"/>
      <p:regular r:id="rId51"/>
    </p:embeddedFont>
    <p:embeddedFont>
      <p:font typeface="Poppins" panose="00000500000000000000" pitchFamily="2" charset="0"/>
      <p:regular r:id="rId52"/>
      <p:bold r:id="rId53"/>
      <p:italic r:id="rId54"/>
      <p:boldItalic r:id="rId55"/>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50641D-95E6-2168-7B90-845B4184B03A}" name="Tonje Gravås" initials="TG" userId="S::tonje.gravas@hkdir.no::8651e9f2-0056-4850-93c4-ffda15157a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F9B"/>
    <a:srgbClr val="FFD662"/>
    <a:srgbClr val="FFD445"/>
    <a:srgbClr val="FA201B"/>
    <a:srgbClr val="00431E"/>
    <a:srgbClr val="FF4A4A"/>
    <a:srgbClr val="FF5C54"/>
    <a:srgbClr val="FFCDB8"/>
    <a:srgbClr val="5CDBD1"/>
    <a:srgbClr val="979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9FC029-5F75-45E6-900D-4031EB66E00E}" v="1" dt="2025-11-26T13:55:07.165"/>
    <p1510:client id="{6840EB28-BD12-4964-8492-B1D01DF351E5}" v="463" dt="2025-11-25T13:48:20.36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8.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6.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y Eilen Bakke" userId="cbcf326d-e110-4600-a71b-1a017bd361dd" providerId="ADAL" clId="{4BC4F6D7-C2C8-4378-820B-A26D227D4D2D}"/>
    <pc:docChg chg="undo custSel addSld delSld modSld sldOrd">
      <pc:chgData name="Gry Eilen Bakke" userId="cbcf326d-e110-4600-a71b-1a017bd361dd" providerId="ADAL" clId="{4BC4F6D7-C2C8-4378-820B-A26D227D4D2D}" dt="2025-11-25T13:48:56.651" v="1007" actId="6549"/>
      <pc:docMkLst>
        <pc:docMk/>
      </pc:docMkLst>
      <pc:sldChg chg="addSp delSp modSp mod modClrScheme chgLayout modNotesTx">
        <pc:chgData name="Gry Eilen Bakke" userId="cbcf326d-e110-4600-a71b-1a017bd361dd" providerId="ADAL" clId="{4BC4F6D7-C2C8-4378-820B-A26D227D4D2D}" dt="2025-11-25T12:04:55.068" v="468" actId="6549"/>
        <pc:sldMkLst>
          <pc:docMk/>
          <pc:sldMk cId="4012624823" sldId="1444"/>
        </pc:sldMkLst>
        <pc:spChg chg="mod ord">
          <ac:chgData name="Gry Eilen Bakke" userId="cbcf326d-e110-4600-a71b-1a017bd361dd" providerId="ADAL" clId="{4BC4F6D7-C2C8-4378-820B-A26D227D4D2D}" dt="2025-11-24T12:56:06.440" v="277" actId="207"/>
          <ac:spMkLst>
            <pc:docMk/>
            <pc:sldMk cId="4012624823" sldId="1444"/>
            <ac:spMk id="2" creationId="{01756BDE-D624-4ECC-A516-5071AF596671}"/>
          </ac:spMkLst>
        </pc:spChg>
        <pc:spChg chg="mod">
          <ac:chgData name="Gry Eilen Bakke" userId="cbcf326d-e110-4600-a71b-1a017bd361dd" providerId="ADAL" clId="{4BC4F6D7-C2C8-4378-820B-A26D227D4D2D}" dt="2025-11-25T12:03:15.506" v="463" actId="20577"/>
          <ac:spMkLst>
            <pc:docMk/>
            <pc:sldMk cId="4012624823" sldId="1444"/>
            <ac:spMk id="6" creationId="{0E90AE56-3619-4937-87A0-A5B3AB5BA305}"/>
          </ac:spMkLst>
        </pc:spChg>
        <pc:spChg chg="ord">
          <ac:chgData name="Gry Eilen Bakke" userId="cbcf326d-e110-4600-a71b-1a017bd361dd" providerId="ADAL" clId="{4BC4F6D7-C2C8-4378-820B-A26D227D4D2D}" dt="2025-11-24T12:48:50.448" v="106" actId="26606"/>
          <ac:spMkLst>
            <pc:docMk/>
            <pc:sldMk cId="4012624823" sldId="1444"/>
            <ac:spMk id="8" creationId="{4E5F61E4-2A5C-071B-E553-3F95FEDDEE32}"/>
          </ac:spMkLst>
        </pc:spChg>
        <pc:picChg chg="add mod ord">
          <ac:chgData name="Gry Eilen Bakke" userId="cbcf326d-e110-4600-a71b-1a017bd361dd" providerId="ADAL" clId="{4BC4F6D7-C2C8-4378-820B-A26D227D4D2D}" dt="2025-11-24T12:54:31.317" v="270" actId="167"/>
          <ac:picMkLst>
            <pc:docMk/>
            <pc:sldMk cId="4012624823" sldId="1444"/>
            <ac:picMk id="4" creationId="{4E0EE62D-536F-85A3-3152-1AC40B687B44}"/>
          </ac:picMkLst>
        </pc:picChg>
      </pc:sldChg>
      <pc:sldChg chg="modSp modAnim modNotesTx">
        <pc:chgData name="Gry Eilen Bakke" userId="cbcf326d-e110-4600-a71b-1a017bd361dd" providerId="ADAL" clId="{4BC4F6D7-C2C8-4378-820B-A26D227D4D2D}" dt="2025-11-25T13:43:13.185" v="873"/>
        <pc:sldMkLst>
          <pc:docMk/>
          <pc:sldMk cId="319578896" sldId="1507"/>
        </pc:sldMkLst>
        <pc:spChg chg="mod">
          <ac:chgData name="Gry Eilen Bakke" userId="cbcf326d-e110-4600-a71b-1a017bd361dd" providerId="ADAL" clId="{4BC4F6D7-C2C8-4378-820B-A26D227D4D2D}" dt="2025-11-24T12:59:57.158" v="445" actId="5793"/>
          <ac:spMkLst>
            <pc:docMk/>
            <pc:sldMk cId="319578896" sldId="1507"/>
            <ac:spMk id="8" creationId="{2855C3A4-8AFA-26E6-98F2-D0931028ABEB}"/>
          </ac:spMkLst>
        </pc:spChg>
      </pc:sldChg>
      <pc:sldChg chg="delSp modSp mod delAnim modAnim modNotesTx">
        <pc:chgData name="Gry Eilen Bakke" userId="cbcf326d-e110-4600-a71b-1a017bd361dd" providerId="ADAL" clId="{4BC4F6D7-C2C8-4378-820B-A26D227D4D2D}" dt="2025-11-25T13:47:53.583" v="998"/>
        <pc:sldMkLst>
          <pc:docMk/>
          <pc:sldMk cId="317227564" sldId="1533"/>
        </pc:sldMkLst>
        <pc:spChg chg="del">
          <ac:chgData name="Gry Eilen Bakke" userId="cbcf326d-e110-4600-a71b-1a017bd361dd" providerId="ADAL" clId="{4BC4F6D7-C2C8-4378-820B-A26D227D4D2D}" dt="2025-11-25T12:07:24.756" v="489" actId="478"/>
          <ac:spMkLst>
            <pc:docMk/>
            <pc:sldMk cId="317227564" sldId="1533"/>
            <ac:spMk id="3" creationId="{5F7FCE7C-2008-4E66-C8F8-4427C95D258F}"/>
          </ac:spMkLst>
        </pc:spChg>
        <pc:spChg chg="mod">
          <ac:chgData name="Gry Eilen Bakke" userId="cbcf326d-e110-4600-a71b-1a017bd361dd" providerId="ADAL" clId="{4BC4F6D7-C2C8-4378-820B-A26D227D4D2D}" dt="2025-11-24T13:01:10.287" v="455" actId="5793"/>
          <ac:spMkLst>
            <pc:docMk/>
            <pc:sldMk cId="317227564" sldId="1533"/>
            <ac:spMk id="7" creationId="{4340B528-E5C3-07B3-3940-20A32B068DA4}"/>
          </ac:spMkLst>
        </pc:spChg>
      </pc:sldChg>
      <pc:sldChg chg="modSp mod ord modNotesTx">
        <pc:chgData name="Gry Eilen Bakke" userId="cbcf326d-e110-4600-a71b-1a017bd361dd" providerId="ADAL" clId="{4BC4F6D7-C2C8-4378-820B-A26D227D4D2D}" dt="2025-11-25T12:44:40.105" v="697" actId="20577"/>
        <pc:sldMkLst>
          <pc:docMk/>
          <pc:sldMk cId="1045353016" sldId="1565"/>
        </pc:sldMkLst>
        <pc:spChg chg="mod">
          <ac:chgData name="Gry Eilen Bakke" userId="cbcf326d-e110-4600-a71b-1a017bd361dd" providerId="ADAL" clId="{4BC4F6D7-C2C8-4378-820B-A26D227D4D2D}" dt="2025-11-25T12:44:40.105" v="697" actId="20577"/>
          <ac:spMkLst>
            <pc:docMk/>
            <pc:sldMk cId="1045353016" sldId="1565"/>
            <ac:spMk id="12" creationId="{BF1A8EA1-ABB0-94C1-691F-556756082945}"/>
          </ac:spMkLst>
        </pc:spChg>
      </pc:sldChg>
      <pc:sldChg chg="add">
        <pc:chgData name="Gry Eilen Bakke" userId="cbcf326d-e110-4600-a71b-1a017bd361dd" providerId="ADAL" clId="{4BC4F6D7-C2C8-4378-820B-A26D227D4D2D}" dt="2025-11-25T12:50:59.289" v="721"/>
        <pc:sldMkLst>
          <pc:docMk/>
          <pc:sldMk cId="2479627825" sldId="1568"/>
        </pc:sldMkLst>
      </pc:sldChg>
      <pc:sldChg chg="modSp mod modAnim modNotesTx">
        <pc:chgData name="Gry Eilen Bakke" userId="cbcf326d-e110-4600-a71b-1a017bd361dd" providerId="ADAL" clId="{4BC4F6D7-C2C8-4378-820B-A26D227D4D2D}" dt="2025-11-25T13:48:27.540" v="1005" actId="6549"/>
        <pc:sldMkLst>
          <pc:docMk/>
          <pc:sldMk cId="1975837780" sldId="1576"/>
        </pc:sldMkLst>
        <pc:spChg chg="mod">
          <ac:chgData name="Gry Eilen Bakke" userId="cbcf326d-e110-4600-a71b-1a017bd361dd" providerId="ADAL" clId="{4BC4F6D7-C2C8-4378-820B-A26D227D4D2D}" dt="2025-11-25T12:07:15.752" v="488" actId="255"/>
          <ac:spMkLst>
            <pc:docMk/>
            <pc:sldMk cId="1975837780" sldId="1576"/>
            <ac:spMk id="6" creationId="{E8B8B315-54F3-245A-7DBE-75D0F9724796}"/>
          </ac:spMkLst>
        </pc:spChg>
      </pc:sldChg>
      <pc:sldChg chg="add">
        <pc:chgData name="Gry Eilen Bakke" userId="cbcf326d-e110-4600-a71b-1a017bd361dd" providerId="ADAL" clId="{4BC4F6D7-C2C8-4378-820B-A26D227D4D2D}" dt="2025-11-25T12:50:19.741" v="720"/>
        <pc:sldMkLst>
          <pc:docMk/>
          <pc:sldMk cId="2745406002" sldId="1584"/>
        </pc:sldMkLst>
      </pc:sldChg>
      <pc:sldChg chg="modSp mod modNotesTx">
        <pc:chgData name="Gry Eilen Bakke" userId="cbcf326d-e110-4600-a71b-1a017bd361dd" providerId="ADAL" clId="{4BC4F6D7-C2C8-4378-820B-A26D227D4D2D}" dt="2025-11-25T12:44:47.241" v="700" actId="20577"/>
        <pc:sldMkLst>
          <pc:docMk/>
          <pc:sldMk cId="2311347290" sldId="1586"/>
        </pc:sldMkLst>
        <pc:spChg chg="mod">
          <ac:chgData name="Gry Eilen Bakke" userId="cbcf326d-e110-4600-a71b-1a017bd361dd" providerId="ADAL" clId="{4BC4F6D7-C2C8-4378-820B-A26D227D4D2D}" dt="2025-11-25T12:44:47.241" v="700" actId="20577"/>
          <ac:spMkLst>
            <pc:docMk/>
            <pc:sldMk cId="2311347290" sldId="1586"/>
            <ac:spMk id="12" creationId="{BF1A8EA1-ABB0-94C1-691F-556756082945}"/>
          </ac:spMkLst>
        </pc:spChg>
        <pc:graphicFrameChg chg="modGraphic">
          <ac:chgData name="Gry Eilen Bakke" userId="cbcf326d-e110-4600-a71b-1a017bd361dd" providerId="ADAL" clId="{4BC4F6D7-C2C8-4378-820B-A26D227D4D2D}" dt="2025-11-24T13:00:31.508" v="449" actId="13926"/>
          <ac:graphicFrameMkLst>
            <pc:docMk/>
            <pc:sldMk cId="2311347290" sldId="1586"/>
            <ac:graphicFrameMk id="8" creationId="{029EFF7D-7AE7-1585-DC1A-D417C9762844}"/>
          </ac:graphicFrameMkLst>
        </pc:graphicFrameChg>
      </pc:sldChg>
      <pc:sldChg chg="modSp mod modNotesTx">
        <pc:chgData name="Gry Eilen Bakke" userId="cbcf326d-e110-4600-a71b-1a017bd361dd" providerId="ADAL" clId="{4BC4F6D7-C2C8-4378-820B-A26D227D4D2D}" dt="2025-11-25T12:44:52.707" v="703" actId="20577"/>
        <pc:sldMkLst>
          <pc:docMk/>
          <pc:sldMk cId="2876128329" sldId="1587"/>
        </pc:sldMkLst>
        <pc:spChg chg="mod">
          <ac:chgData name="Gry Eilen Bakke" userId="cbcf326d-e110-4600-a71b-1a017bd361dd" providerId="ADAL" clId="{4BC4F6D7-C2C8-4378-820B-A26D227D4D2D}" dt="2025-11-25T12:44:52.707" v="703" actId="20577"/>
          <ac:spMkLst>
            <pc:docMk/>
            <pc:sldMk cId="2876128329" sldId="1587"/>
            <ac:spMk id="12" creationId="{BF1A8EA1-ABB0-94C1-691F-556756082945}"/>
          </ac:spMkLst>
        </pc:spChg>
        <pc:graphicFrameChg chg="modGraphic">
          <ac:chgData name="Gry Eilen Bakke" userId="cbcf326d-e110-4600-a71b-1a017bd361dd" providerId="ADAL" clId="{4BC4F6D7-C2C8-4378-820B-A26D227D4D2D}" dt="2025-11-24T13:00:36.243" v="450" actId="13926"/>
          <ac:graphicFrameMkLst>
            <pc:docMk/>
            <pc:sldMk cId="2876128329" sldId="1587"/>
            <ac:graphicFrameMk id="8" creationId="{029EFF7D-7AE7-1585-DC1A-D417C9762844}"/>
          </ac:graphicFrameMkLst>
        </pc:graphicFrameChg>
      </pc:sldChg>
      <pc:sldChg chg="modSp mod modNotesTx">
        <pc:chgData name="Gry Eilen Bakke" userId="cbcf326d-e110-4600-a71b-1a017bd361dd" providerId="ADAL" clId="{4BC4F6D7-C2C8-4378-820B-A26D227D4D2D}" dt="2025-11-25T12:44:57.686" v="706" actId="20577"/>
        <pc:sldMkLst>
          <pc:docMk/>
          <pc:sldMk cId="452131595" sldId="1588"/>
        </pc:sldMkLst>
        <pc:spChg chg="mod">
          <ac:chgData name="Gry Eilen Bakke" userId="cbcf326d-e110-4600-a71b-1a017bd361dd" providerId="ADAL" clId="{4BC4F6D7-C2C8-4378-820B-A26D227D4D2D}" dt="2025-11-25T12:44:57.686" v="706" actId="20577"/>
          <ac:spMkLst>
            <pc:docMk/>
            <pc:sldMk cId="452131595" sldId="1588"/>
            <ac:spMk id="12" creationId="{BF1A8EA1-ABB0-94C1-691F-556756082945}"/>
          </ac:spMkLst>
        </pc:spChg>
        <pc:graphicFrameChg chg="modGraphic">
          <ac:chgData name="Gry Eilen Bakke" userId="cbcf326d-e110-4600-a71b-1a017bd361dd" providerId="ADAL" clId="{4BC4F6D7-C2C8-4378-820B-A26D227D4D2D}" dt="2025-11-24T13:00:43.803" v="451" actId="13926"/>
          <ac:graphicFrameMkLst>
            <pc:docMk/>
            <pc:sldMk cId="452131595" sldId="1588"/>
            <ac:graphicFrameMk id="8" creationId="{029EFF7D-7AE7-1585-DC1A-D417C9762844}"/>
          </ac:graphicFrameMkLst>
        </pc:graphicFrameChg>
      </pc:sldChg>
      <pc:sldChg chg="modSp mod modNotesTx">
        <pc:chgData name="Gry Eilen Bakke" userId="cbcf326d-e110-4600-a71b-1a017bd361dd" providerId="ADAL" clId="{4BC4F6D7-C2C8-4378-820B-A26D227D4D2D}" dt="2025-11-25T12:45:01.730" v="709" actId="20577"/>
        <pc:sldMkLst>
          <pc:docMk/>
          <pc:sldMk cId="486732015" sldId="1589"/>
        </pc:sldMkLst>
        <pc:spChg chg="mod">
          <ac:chgData name="Gry Eilen Bakke" userId="cbcf326d-e110-4600-a71b-1a017bd361dd" providerId="ADAL" clId="{4BC4F6D7-C2C8-4378-820B-A26D227D4D2D}" dt="2025-11-25T12:45:01.730" v="709" actId="20577"/>
          <ac:spMkLst>
            <pc:docMk/>
            <pc:sldMk cId="486732015" sldId="1589"/>
            <ac:spMk id="12" creationId="{BF1A8EA1-ABB0-94C1-691F-556756082945}"/>
          </ac:spMkLst>
        </pc:spChg>
        <pc:graphicFrameChg chg="modGraphic">
          <ac:chgData name="Gry Eilen Bakke" userId="cbcf326d-e110-4600-a71b-1a017bd361dd" providerId="ADAL" clId="{4BC4F6D7-C2C8-4378-820B-A26D227D4D2D}" dt="2025-11-24T13:00:51.156" v="452" actId="13926"/>
          <ac:graphicFrameMkLst>
            <pc:docMk/>
            <pc:sldMk cId="486732015" sldId="1589"/>
            <ac:graphicFrameMk id="8" creationId="{029EFF7D-7AE7-1585-DC1A-D417C9762844}"/>
          </ac:graphicFrameMkLst>
        </pc:graphicFrameChg>
      </pc:sldChg>
      <pc:sldChg chg="modSp mod modNotesTx">
        <pc:chgData name="Gry Eilen Bakke" userId="cbcf326d-e110-4600-a71b-1a017bd361dd" providerId="ADAL" clId="{4BC4F6D7-C2C8-4378-820B-A26D227D4D2D}" dt="2025-11-25T12:45:06.180" v="712" actId="20577"/>
        <pc:sldMkLst>
          <pc:docMk/>
          <pc:sldMk cId="3556146470" sldId="1590"/>
        </pc:sldMkLst>
        <pc:spChg chg="mod">
          <ac:chgData name="Gry Eilen Bakke" userId="cbcf326d-e110-4600-a71b-1a017bd361dd" providerId="ADAL" clId="{4BC4F6D7-C2C8-4378-820B-A26D227D4D2D}" dt="2025-11-25T12:45:06.180" v="712" actId="20577"/>
          <ac:spMkLst>
            <pc:docMk/>
            <pc:sldMk cId="3556146470" sldId="1590"/>
            <ac:spMk id="12" creationId="{BF1A8EA1-ABB0-94C1-691F-556756082945}"/>
          </ac:spMkLst>
        </pc:spChg>
        <pc:graphicFrameChg chg="modGraphic">
          <ac:chgData name="Gry Eilen Bakke" userId="cbcf326d-e110-4600-a71b-1a017bd361dd" providerId="ADAL" clId="{4BC4F6D7-C2C8-4378-820B-A26D227D4D2D}" dt="2025-11-24T13:00:58.261" v="453" actId="13926"/>
          <ac:graphicFrameMkLst>
            <pc:docMk/>
            <pc:sldMk cId="3556146470" sldId="1590"/>
            <ac:graphicFrameMk id="8" creationId="{029EFF7D-7AE7-1585-DC1A-D417C9762844}"/>
          </ac:graphicFrameMkLst>
        </pc:graphicFrameChg>
      </pc:sldChg>
      <pc:sldChg chg="modSp mod modNotesTx">
        <pc:chgData name="Gry Eilen Bakke" userId="cbcf326d-e110-4600-a71b-1a017bd361dd" providerId="ADAL" clId="{4BC4F6D7-C2C8-4378-820B-A26D227D4D2D}" dt="2025-11-25T12:45:10.693" v="715" actId="20577"/>
        <pc:sldMkLst>
          <pc:docMk/>
          <pc:sldMk cId="3332688341" sldId="1591"/>
        </pc:sldMkLst>
        <pc:spChg chg="mod">
          <ac:chgData name="Gry Eilen Bakke" userId="cbcf326d-e110-4600-a71b-1a017bd361dd" providerId="ADAL" clId="{4BC4F6D7-C2C8-4378-820B-A26D227D4D2D}" dt="2025-11-25T12:45:10.693" v="715" actId="20577"/>
          <ac:spMkLst>
            <pc:docMk/>
            <pc:sldMk cId="3332688341" sldId="1591"/>
            <ac:spMk id="12" creationId="{BF1A8EA1-ABB0-94C1-691F-556756082945}"/>
          </ac:spMkLst>
        </pc:spChg>
        <pc:graphicFrameChg chg="modGraphic">
          <ac:chgData name="Gry Eilen Bakke" userId="cbcf326d-e110-4600-a71b-1a017bd361dd" providerId="ADAL" clId="{4BC4F6D7-C2C8-4378-820B-A26D227D4D2D}" dt="2025-11-24T13:01:04.933" v="454" actId="13926"/>
          <ac:graphicFrameMkLst>
            <pc:docMk/>
            <pc:sldMk cId="3332688341" sldId="1591"/>
            <ac:graphicFrameMk id="8" creationId="{029EFF7D-7AE7-1585-DC1A-D417C9762844}"/>
          </ac:graphicFrameMkLst>
        </pc:graphicFrameChg>
      </pc:sldChg>
      <pc:sldChg chg="add">
        <pc:chgData name="Gry Eilen Bakke" userId="cbcf326d-e110-4600-a71b-1a017bd361dd" providerId="ADAL" clId="{4BC4F6D7-C2C8-4378-820B-A26D227D4D2D}" dt="2025-11-25T12:49:50.255" v="719"/>
        <pc:sldMkLst>
          <pc:docMk/>
          <pc:sldMk cId="1049867884" sldId="1592"/>
        </pc:sldMkLst>
      </pc:sldChg>
      <pc:sldChg chg="add">
        <pc:chgData name="Gry Eilen Bakke" userId="cbcf326d-e110-4600-a71b-1a017bd361dd" providerId="ADAL" clId="{4BC4F6D7-C2C8-4378-820B-A26D227D4D2D}" dt="2025-11-25T12:48:56.569" v="717"/>
        <pc:sldMkLst>
          <pc:docMk/>
          <pc:sldMk cId="2656077617" sldId="1593"/>
        </pc:sldMkLst>
      </pc:sldChg>
      <pc:sldChg chg="add">
        <pc:chgData name="Gry Eilen Bakke" userId="cbcf326d-e110-4600-a71b-1a017bd361dd" providerId="ADAL" clId="{4BC4F6D7-C2C8-4378-820B-A26D227D4D2D}" dt="2025-11-25T12:49:24.294" v="718"/>
        <pc:sldMkLst>
          <pc:docMk/>
          <pc:sldMk cId="1727317567" sldId="1595"/>
        </pc:sldMkLst>
      </pc:sldChg>
      <pc:sldChg chg="add">
        <pc:chgData name="Gry Eilen Bakke" userId="cbcf326d-e110-4600-a71b-1a017bd361dd" providerId="ADAL" clId="{4BC4F6D7-C2C8-4378-820B-A26D227D4D2D}" dt="2025-11-25T12:48:20.156" v="716"/>
        <pc:sldMkLst>
          <pc:docMk/>
          <pc:sldMk cId="2330278600" sldId="1596"/>
        </pc:sldMkLst>
      </pc:sldChg>
      <pc:sldChg chg="modSp add mod">
        <pc:chgData name="Gry Eilen Bakke" userId="cbcf326d-e110-4600-a71b-1a017bd361dd" providerId="ADAL" clId="{4BC4F6D7-C2C8-4378-820B-A26D227D4D2D}" dt="2025-11-25T13:47:03.710" v="986" actId="20577"/>
        <pc:sldMkLst>
          <pc:docMk/>
          <pc:sldMk cId="407759240" sldId="1601"/>
        </pc:sldMkLst>
        <pc:graphicFrameChg chg="modGraphic">
          <ac:chgData name="Gry Eilen Bakke" userId="cbcf326d-e110-4600-a71b-1a017bd361dd" providerId="ADAL" clId="{4BC4F6D7-C2C8-4378-820B-A26D227D4D2D}" dt="2025-11-25T13:47:03.710" v="986" actId="20577"/>
          <ac:graphicFrameMkLst>
            <pc:docMk/>
            <pc:sldMk cId="407759240" sldId="1601"/>
            <ac:graphicFrameMk id="4" creationId="{E5A77BF5-ADC7-3464-E743-9297032CC469}"/>
          </ac:graphicFrameMkLst>
        </pc:graphicFrameChg>
      </pc:sldChg>
      <pc:sldChg chg="add">
        <pc:chgData name="Gry Eilen Bakke" userId="cbcf326d-e110-4600-a71b-1a017bd361dd" providerId="ADAL" clId="{4BC4F6D7-C2C8-4378-820B-A26D227D4D2D}" dt="2025-11-25T13:27:51.459" v="838"/>
        <pc:sldMkLst>
          <pc:docMk/>
          <pc:sldMk cId="3273574409" sldId="1602"/>
        </pc:sldMkLst>
      </pc:sldChg>
      <pc:sldChg chg="modSp add mod">
        <pc:chgData name="Gry Eilen Bakke" userId="cbcf326d-e110-4600-a71b-1a017bd361dd" providerId="ADAL" clId="{4BC4F6D7-C2C8-4378-820B-A26D227D4D2D}" dt="2025-11-25T13:45:59.278" v="963" actId="20577"/>
        <pc:sldMkLst>
          <pc:docMk/>
          <pc:sldMk cId="1062131272" sldId="1603"/>
        </pc:sldMkLst>
        <pc:spChg chg="mod">
          <ac:chgData name="Gry Eilen Bakke" userId="cbcf326d-e110-4600-a71b-1a017bd361dd" providerId="ADAL" clId="{4BC4F6D7-C2C8-4378-820B-A26D227D4D2D}" dt="2025-11-25T13:45:59.278" v="963" actId="20577"/>
          <ac:spMkLst>
            <pc:docMk/>
            <pc:sldMk cId="1062131272" sldId="1603"/>
            <ac:spMk id="12" creationId="{BF1A8EA1-ABB0-94C1-691F-556756082945}"/>
          </ac:spMkLst>
        </pc:spChg>
      </pc:sldChg>
      <pc:sldChg chg="modSp add mod">
        <pc:chgData name="Gry Eilen Bakke" userId="cbcf326d-e110-4600-a71b-1a017bd361dd" providerId="ADAL" clId="{4BC4F6D7-C2C8-4378-820B-A26D227D4D2D}" dt="2025-11-25T13:46:04.919" v="966" actId="20577"/>
        <pc:sldMkLst>
          <pc:docMk/>
          <pc:sldMk cId="3146268346" sldId="1604"/>
        </pc:sldMkLst>
        <pc:spChg chg="mod">
          <ac:chgData name="Gry Eilen Bakke" userId="cbcf326d-e110-4600-a71b-1a017bd361dd" providerId="ADAL" clId="{4BC4F6D7-C2C8-4378-820B-A26D227D4D2D}" dt="2025-11-25T13:46:04.919" v="966" actId="20577"/>
          <ac:spMkLst>
            <pc:docMk/>
            <pc:sldMk cId="3146268346" sldId="1604"/>
            <ac:spMk id="12" creationId="{BF1A8EA1-ABB0-94C1-691F-556756082945}"/>
          </ac:spMkLst>
        </pc:spChg>
      </pc:sldChg>
      <pc:sldChg chg="modSp del mod ord">
        <pc:chgData name="Gry Eilen Bakke" userId="cbcf326d-e110-4600-a71b-1a017bd361dd" providerId="ADAL" clId="{4BC4F6D7-C2C8-4378-820B-A26D227D4D2D}" dt="2025-11-25T13:40:07.653" v="844" actId="2696"/>
        <pc:sldMkLst>
          <pc:docMk/>
          <pc:sldMk cId="2151204396" sldId="1605"/>
        </pc:sldMkLst>
      </pc:sldChg>
      <pc:sldChg chg="modSp add mod">
        <pc:chgData name="Gry Eilen Bakke" userId="cbcf326d-e110-4600-a71b-1a017bd361dd" providerId="ADAL" clId="{4BC4F6D7-C2C8-4378-820B-A26D227D4D2D}" dt="2025-11-25T13:46:20.478" v="972" actId="20577"/>
        <pc:sldMkLst>
          <pc:docMk/>
          <pc:sldMk cId="2714579358" sldId="1606"/>
        </pc:sldMkLst>
        <pc:spChg chg="mod">
          <ac:chgData name="Gry Eilen Bakke" userId="cbcf326d-e110-4600-a71b-1a017bd361dd" providerId="ADAL" clId="{4BC4F6D7-C2C8-4378-820B-A26D227D4D2D}" dt="2025-11-25T13:46:20.478" v="972" actId="20577"/>
          <ac:spMkLst>
            <pc:docMk/>
            <pc:sldMk cId="2714579358" sldId="1606"/>
            <ac:spMk id="12" creationId="{BF1A8EA1-ABB0-94C1-691F-556756082945}"/>
          </ac:spMkLst>
        </pc:spChg>
      </pc:sldChg>
      <pc:sldChg chg="modSp add mod modNotesTx">
        <pc:chgData name="Gry Eilen Bakke" userId="cbcf326d-e110-4600-a71b-1a017bd361dd" providerId="ADAL" clId="{4BC4F6D7-C2C8-4378-820B-A26D227D4D2D}" dt="2025-11-25T13:48:35.095" v="1006" actId="6549"/>
        <pc:sldMkLst>
          <pc:docMk/>
          <pc:sldMk cId="4098684050" sldId="1607"/>
        </pc:sldMkLst>
        <pc:spChg chg="mod">
          <ac:chgData name="Gry Eilen Bakke" userId="cbcf326d-e110-4600-a71b-1a017bd361dd" providerId="ADAL" clId="{4BC4F6D7-C2C8-4378-820B-A26D227D4D2D}" dt="2025-11-25T13:46:27.293" v="975" actId="20577"/>
          <ac:spMkLst>
            <pc:docMk/>
            <pc:sldMk cId="4098684050" sldId="1607"/>
            <ac:spMk id="12" creationId="{BF1A8EA1-ABB0-94C1-691F-556756082945}"/>
          </ac:spMkLst>
        </pc:spChg>
      </pc:sldChg>
      <pc:sldChg chg="modSp add mod">
        <pc:chgData name="Gry Eilen Bakke" userId="cbcf326d-e110-4600-a71b-1a017bd361dd" providerId="ADAL" clId="{4BC4F6D7-C2C8-4378-820B-A26D227D4D2D}" dt="2025-11-25T13:47:07.351" v="990" actId="20577"/>
        <pc:sldMkLst>
          <pc:docMk/>
          <pc:sldMk cId="1808922968" sldId="1608"/>
        </pc:sldMkLst>
        <pc:spChg chg="mod">
          <ac:chgData name="Gry Eilen Bakke" userId="cbcf326d-e110-4600-a71b-1a017bd361dd" providerId="ADAL" clId="{4BC4F6D7-C2C8-4378-820B-A26D227D4D2D}" dt="2025-11-25T13:47:07.351" v="990" actId="20577"/>
          <ac:spMkLst>
            <pc:docMk/>
            <pc:sldMk cId="1808922968" sldId="1608"/>
            <ac:spMk id="12" creationId="{BF1A8EA1-ABB0-94C1-691F-556756082945}"/>
          </ac:spMkLst>
        </pc:spChg>
      </pc:sldChg>
      <pc:sldChg chg="modSp add mod">
        <pc:chgData name="Gry Eilen Bakke" userId="cbcf326d-e110-4600-a71b-1a017bd361dd" providerId="ADAL" clId="{4BC4F6D7-C2C8-4378-820B-A26D227D4D2D}" dt="2025-11-25T13:47:02.781" v="985" actId="20577"/>
        <pc:sldMkLst>
          <pc:docMk/>
          <pc:sldMk cId="3672563327" sldId="1609"/>
        </pc:sldMkLst>
        <pc:graphicFrameChg chg="modGraphic">
          <ac:chgData name="Gry Eilen Bakke" userId="cbcf326d-e110-4600-a71b-1a017bd361dd" providerId="ADAL" clId="{4BC4F6D7-C2C8-4378-820B-A26D227D4D2D}" dt="2025-11-25T13:47:02.781" v="985" actId="20577"/>
          <ac:graphicFrameMkLst>
            <pc:docMk/>
            <pc:sldMk cId="3672563327" sldId="1609"/>
            <ac:graphicFrameMk id="4" creationId="{E5A77BF5-ADC7-3464-E743-9297032CC469}"/>
          </ac:graphicFrameMkLst>
        </pc:graphicFrameChg>
      </pc:sldChg>
      <pc:sldChg chg="modNotesTx">
        <pc:chgData name="Gry Eilen Bakke" userId="cbcf326d-e110-4600-a71b-1a017bd361dd" providerId="ADAL" clId="{4BC4F6D7-C2C8-4378-820B-A26D227D4D2D}" dt="2025-11-25T12:06:01.670" v="478" actId="6549"/>
        <pc:sldMkLst>
          <pc:docMk/>
          <pc:sldMk cId="73758872" sldId="1610"/>
        </pc:sldMkLst>
      </pc:sldChg>
      <pc:sldChg chg="modSp mod modAnim modNotesTx">
        <pc:chgData name="Gry Eilen Bakke" userId="cbcf326d-e110-4600-a71b-1a017bd361dd" providerId="ADAL" clId="{4BC4F6D7-C2C8-4378-820B-A26D227D4D2D}" dt="2025-11-25T13:43:07.927" v="864"/>
        <pc:sldMkLst>
          <pc:docMk/>
          <pc:sldMk cId="2009228232" sldId="1611"/>
        </pc:sldMkLst>
        <pc:spChg chg="mod">
          <ac:chgData name="Gry Eilen Bakke" userId="cbcf326d-e110-4600-a71b-1a017bd361dd" providerId="ADAL" clId="{4BC4F6D7-C2C8-4378-820B-A26D227D4D2D}" dt="2025-11-24T13:07:10.289" v="460" actId="207"/>
          <ac:spMkLst>
            <pc:docMk/>
            <pc:sldMk cId="2009228232" sldId="1611"/>
            <ac:spMk id="2" creationId="{B365484D-A760-BFAD-80F4-355B37D7D8AE}"/>
          </ac:spMkLst>
        </pc:spChg>
        <pc:spChg chg="mod">
          <ac:chgData name="Gry Eilen Bakke" userId="cbcf326d-e110-4600-a71b-1a017bd361dd" providerId="ADAL" clId="{4BC4F6D7-C2C8-4378-820B-A26D227D4D2D}" dt="2025-11-24T12:58:52.677" v="407" actId="12"/>
          <ac:spMkLst>
            <pc:docMk/>
            <pc:sldMk cId="2009228232" sldId="1611"/>
            <ac:spMk id="3" creationId="{D031B31E-0EE1-7EE2-2B68-A66A5016E35E}"/>
          </ac:spMkLst>
        </pc:spChg>
        <pc:spChg chg="mod">
          <ac:chgData name="Gry Eilen Bakke" userId="cbcf326d-e110-4600-a71b-1a017bd361dd" providerId="ADAL" clId="{4BC4F6D7-C2C8-4378-820B-A26D227D4D2D}" dt="2025-11-25T12:04:02.075" v="464" actId="6549"/>
          <ac:spMkLst>
            <pc:docMk/>
            <pc:sldMk cId="2009228232" sldId="1611"/>
            <ac:spMk id="6" creationId="{1AF94941-FDA3-C0C1-37E4-6080D4DF109D}"/>
          </ac:spMkLst>
        </pc:spChg>
      </pc:sldChg>
      <pc:sldChg chg="add">
        <pc:chgData name="Gry Eilen Bakke" userId="cbcf326d-e110-4600-a71b-1a017bd361dd" providerId="ADAL" clId="{4BC4F6D7-C2C8-4378-820B-A26D227D4D2D}" dt="2025-11-25T13:42:19.082" v="850"/>
        <pc:sldMkLst>
          <pc:docMk/>
          <pc:sldMk cId="2385328162" sldId="1612"/>
        </pc:sldMkLst>
      </pc:sldChg>
      <pc:sldChg chg="add">
        <pc:chgData name="Gry Eilen Bakke" userId="cbcf326d-e110-4600-a71b-1a017bd361dd" providerId="ADAL" clId="{4BC4F6D7-C2C8-4378-820B-A26D227D4D2D}" dt="2025-11-25T13:41:39.669" v="848"/>
        <pc:sldMkLst>
          <pc:docMk/>
          <pc:sldMk cId="1601801363" sldId="1613"/>
        </pc:sldMkLst>
      </pc:sldChg>
      <pc:sldChg chg="addSp delSp modSp mod modClrScheme chgLayout modNotesTx">
        <pc:chgData name="Gry Eilen Bakke" userId="cbcf326d-e110-4600-a71b-1a017bd361dd" providerId="ADAL" clId="{4BC4F6D7-C2C8-4378-820B-A26D227D4D2D}" dt="2025-11-25T12:05:03.049" v="469" actId="6549"/>
        <pc:sldMkLst>
          <pc:docMk/>
          <pc:sldMk cId="251262289" sldId="1617"/>
        </pc:sldMkLst>
        <pc:spChg chg="mod ord">
          <ac:chgData name="Gry Eilen Bakke" userId="cbcf326d-e110-4600-a71b-1a017bd361dd" providerId="ADAL" clId="{4BC4F6D7-C2C8-4378-820B-A26D227D4D2D}" dt="2025-11-24T12:45:49.819" v="47" actId="1076"/>
          <ac:spMkLst>
            <pc:docMk/>
            <pc:sldMk cId="251262289" sldId="1617"/>
            <ac:spMk id="2" creationId="{55A6F278-3312-F2E7-0D63-1AF25F7360B2}"/>
          </ac:spMkLst>
        </pc:spChg>
        <pc:picChg chg="add mod ord modCrop">
          <ac:chgData name="Gry Eilen Bakke" userId="cbcf326d-e110-4600-a71b-1a017bd361dd" providerId="ADAL" clId="{4BC4F6D7-C2C8-4378-820B-A26D227D4D2D}" dt="2025-11-24T13:03:47.932" v="459" actId="1076"/>
          <ac:picMkLst>
            <pc:docMk/>
            <pc:sldMk cId="251262289" sldId="1617"/>
            <ac:picMk id="7" creationId="{A2BA0D85-7BD6-3B6A-841D-008CE2ABA565}"/>
          </ac:picMkLst>
        </pc:picChg>
        <pc:picChg chg="add mod">
          <ac:chgData name="Gry Eilen Bakke" userId="cbcf326d-e110-4600-a71b-1a017bd361dd" providerId="ADAL" clId="{4BC4F6D7-C2C8-4378-820B-A26D227D4D2D}" dt="2025-11-24T12:45:20.809" v="42" actId="1076"/>
          <ac:picMkLst>
            <pc:docMk/>
            <pc:sldMk cId="251262289" sldId="1617"/>
            <ac:picMk id="8" creationId="{68D75C0F-C0BB-51AB-5022-9C7601EFA0E2}"/>
          </ac:picMkLst>
        </pc:picChg>
      </pc:sldChg>
      <pc:sldChg chg="modNotesTx">
        <pc:chgData name="Gry Eilen Bakke" userId="cbcf326d-e110-4600-a71b-1a017bd361dd" providerId="ADAL" clId="{4BC4F6D7-C2C8-4378-820B-A26D227D4D2D}" dt="2025-11-25T12:05:16.496" v="470" actId="6549"/>
        <pc:sldMkLst>
          <pc:docMk/>
          <pc:sldMk cId="2780652220" sldId="1618"/>
        </pc:sldMkLst>
      </pc:sldChg>
      <pc:sldChg chg="addSp modSp del mod modNotesTx">
        <pc:chgData name="Gry Eilen Bakke" userId="cbcf326d-e110-4600-a71b-1a017bd361dd" providerId="ADAL" clId="{4BC4F6D7-C2C8-4378-820B-A26D227D4D2D}" dt="2025-11-25T13:09:22.463" v="725" actId="2696"/>
        <pc:sldMkLst>
          <pc:docMk/>
          <pc:sldMk cId="1507456201" sldId="1622"/>
        </pc:sldMkLst>
        <pc:spChg chg="add mod">
          <ac:chgData name="Gry Eilen Bakke" userId="cbcf326d-e110-4600-a71b-1a017bd361dd" providerId="ADAL" clId="{4BC4F6D7-C2C8-4378-820B-A26D227D4D2D}" dt="2025-11-25T12:32:18.496" v="576" actId="1076"/>
          <ac:spMkLst>
            <pc:docMk/>
            <pc:sldMk cId="1507456201" sldId="1622"/>
            <ac:spMk id="6" creationId="{F96792F5-1593-F160-F783-88E43FC7FDED}"/>
          </ac:spMkLst>
        </pc:spChg>
        <pc:spChg chg="mod">
          <ac:chgData name="Gry Eilen Bakke" userId="cbcf326d-e110-4600-a71b-1a017bd361dd" providerId="ADAL" clId="{4BC4F6D7-C2C8-4378-820B-A26D227D4D2D}" dt="2025-11-25T12:28:43.602" v="520" actId="1076"/>
          <ac:spMkLst>
            <pc:docMk/>
            <pc:sldMk cId="1507456201" sldId="1622"/>
            <ac:spMk id="7" creationId="{CFA7757A-8B0E-7E5A-C9DE-534FFA9F8761}"/>
          </ac:spMkLst>
        </pc:spChg>
        <pc:spChg chg="mod">
          <ac:chgData name="Gry Eilen Bakke" userId="cbcf326d-e110-4600-a71b-1a017bd361dd" providerId="ADAL" clId="{4BC4F6D7-C2C8-4378-820B-A26D227D4D2D}" dt="2025-11-25T12:29:12.246" v="530" actId="1076"/>
          <ac:spMkLst>
            <pc:docMk/>
            <pc:sldMk cId="1507456201" sldId="1622"/>
            <ac:spMk id="10" creationId="{1E4ADAA7-00FF-B9F8-7724-281053A0E29A}"/>
          </ac:spMkLst>
        </pc:spChg>
        <pc:spChg chg="mod">
          <ac:chgData name="Gry Eilen Bakke" userId="cbcf326d-e110-4600-a71b-1a017bd361dd" providerId="ADAL" clId="{4BC4F6D7-C2C8-4378-820B-A26D227D4D2D}" dt="2025-11-25T12:27:47.632" v="511" actId="20577"/>
          <ac:spMkLst>
            <pc:docMk/>
            <pc:sldMk cId="1507456201" sldId="1622"/>
            <ac:spMk id="12" creationId="{655B9B7E-6F70-AA80-FC61-E24C05949F8E}"/>
          </ac:spMkLst>
        </pc:spChg>
        <pc:spChg chg="mod">
          <ac:chgData name="Gry Eilen Bakke" userId="cbcf326d-e110-4600-a71b-1a017bd361dd" providerId="ADAL" clId="{4BC4F6D7-C2C8-4378-820B-A26D227D4D2D}" dt="2025-11-25T12:29:06.735" v="529" actId="1076"/>
          <ac:spMkLst>
            <pc:docMk/>
            <pc:sldMk cId="1507456201" sldId="1622"/>
            <ac:spMk id="13" creationId="{4C44B413-39E5-6A64-C741-62C0C44149CB}"/>
          </ac:spMkLst>
        </pc:spChg>
        <pc:spChg chg="mod">
          <ac:chgData name="Gry Eilen Bakke" userId="cbcf326d-e110-4600-a71b-1a017bd361dd" providerId="ADAL" clId="{4BC4F6D7-C2C8-4378-820B-A26D227D4D2D}" dt="2025-11-25T12:27:06.427" v="498" actId="1076"/>
          <ac:spMkLst>
            <pc:docMk/>
            <pc:sldMk cId="1507456201" sldId="1622"/>
            <ac:spMk id="14" creationId="{78F75E6C-0B07-AC92-E60F-7F898C99B921}"/>
          </ac:spMkLst>
        </pc:spChg>
        <pc:spChg chg="mod">
          <ac:chgData name="Gry Eilen Bakke" userId="cbcf326d-e110-4600-a71b-1a017bd361dd" providerId="ADAL" clId="{4BC4F6D7-C2C8-4378-820B-A26D227D4D2D}" dt="2025-11-25T12:29:16.098" v="531" actId="1076"/>
          <ac:spMkLst>
            <pc:docMk/>
            <pc:sldMk cId="1507456201" sldId="1622"/>
            <ac:spMk id="15" creationId="{BC542CFD-1270-426A-AA1C-34B9AA5FC871}"/>
          </ac:spMkLst>
        </pc:spChg>
        <pc:spChg chg="mod">
          <ac:chgData name="Gry Eilen Bakke" userId="cbcf326d-e110-4600-a71b-1a017bd361dd" providerId="ADAL" clId="{4BC4F6D7-C2C8-4378-820B-A26D227D4D2D}" dt="2025-11-25T12:27:01.634" v="496" actId="1076"/>
          <ac:spMkLst>
            <pc:docMk/>
            <pc:sldMk cId="1507456201" sldId="1622"/>
            <ac:spMk id="19" creationId="{DA631AA8-1401-F02E-5AC3-C9B19BE521E9}"/>
          </ac:spMkLst>
        </pc:spChg>
        <pc:spChg chg="mod">
          <ac:chgData name="Gry Eilen Bakke" userId="cbcf326d-e110-4600-a71b-1a017bd361dd" providerId="ADAL" clId="{4BC4F6D7-C2C8-4378-820B-A26D227D4D2D}" dt="2025-11-25T12:26:59.581" v="495" actId="1076"/>
          <ac:spMkLst>
            <pc:docMk/>
            <pc:sldMk cId="1507456201" sldId="1622"/>
            <ac:spMk id="20" creationId="{92DFCF3D-F245-387F-F8AA-EB083496220D}"/>
          </ac:spMkLst>
        </pc:spChg>
        <pc:spChg chg="mod">
          <ac:chgData name="Gry Eilen Bakke" userId="cbcf326d-e110-4600-a71b-1a017bd361dd" providerId="ADAL" clId="{4BC4F6D7-C2C8-4378-820B-A26D227D4D2D}" dt="2025-11-25T12:27:09.147" v="499" actId="1076"/>
          <ac:spMkLst>
            <pc:docMk/>
            <pc:sldMk cId="1507456201" sldId="1622"/>
            <ac:spMk id="22" creationId="{3DA04872-B0AE-075C-1DE4-88303D5A5730}"/>
          </ac:spMkLst>
        </pc:spChg>
        <pc:spChg chg="mod">
          <ac:chgData name="Gry Eilen Bakke" userId="cbcf326d-e110-4600-a71b-1a017bd361dd" providerId="ADAL" clId="{4BC4F6D7-C2C8-4378-820B-A26D227D4D2D}" dt="2025-11-25T12:27:21.261" v="504" actId="1076"/>
          <ac:spMkLst>
            <pc:docMk/>
            <pc:sldMk cId="1507456201" sldId="1622"/>
            <ac:spMk id="23" creationId="{434658E4-989B-4AAA-F39E-529A049F91DB}"/>
          </ac:spMkLst>
        </pc:spChg>
        <pc:spChg chg="mod">
          <ac:chgData name="Gry Eilen Bakke" userId="cbcf326d-e110-4600-a71b-1a017bd361dd" providerId="ADAL" clId="{4BC4F6D7-C2C8-4378-820B-A26D227D4D2D}" dt="2025-11-25T12:27:18.645" v="503" actId="1076"/>
          <ac:spMkLst>
            <pc:docMk/>
            <pc:sldMk cId="1507456201" sldId="1622"/>
            <ac:spMk id="24" creationId="{ED3E7EF9-9402-63CA-D0CD-08CDD17F34FC}"/>
          </ac:spMkLst>
        </pc:spChg>
        <pc:spChg chg="mod">
          <ac:chgData name="Gry Eilen Bakke" userId="cbcf326d-e110-4600-a71b-1a017bd361dd" providerId="ADAL" clId="{4BC4F6D7-C2C8-4378-820B-A26D227D4D2D}" dt="2025-11-25T12:27:15.835" v="502" actId="1076"/>
          <ac:spMkLst>
            <pc:docMk/>
            <pc:sldMk cId="1507456201" sldId="1622"/>
            <ac:spMk id="25" creationId="{1B142D38-EFA4-2792-CAC2-3C34456AEEB3}"/>
          </ac:spMkLst>
        </pc:spChg>
        <pc:spChg chg="mod">
          <ac:chgData name="Gry Eilen Bakke" userId="cbcf326d-e110-4600-a71b-1a017bd361dd" providerId="ADAL" clId="{4BC4F6D7-C2C8-4378-820B-A26D227D4D2D}" dt="2025-11-25T12:27:53.771" v="512" actId="1076"/>
          <ac:spMkLst>
            <pc:docMk/>
            <pc:sldMk cId="1507456201" sldId="1622"/>
            <ac:spMk id="27" creationId="{A531C4A6-DA23-E86E-ED37-C2ED32BF47E4}"/>
          </ac:spMkLst>
        </pc:spChg>
        <pc:picChg chg="mod">
          <ac:chgData name="Gry Eilen Bakke" userId="cbcf326d-e110-4600-a71b-1a017bd361dd" providerId="ADAL" clId="{4BC4F6D7-C2C8-4378-820B-A26D227D4D2D}" dt="2025-11-25T12:26:50.926" v="492" actId="1076"/>
          <ac:picMkLst>
            <pc:docMk/>
            <pc:sldMk cId="1507456201" sldId="1622"/>
            <ac:picMk id="16" creationId="{15FEDE05-D965-BC96-3315-CA3BD2503AD1}"/>
          </ac:picMkLst>
        </pc:picChg>
      </pc:sldChg>
      <pc:sldChg chg="modSp mod">
        <pc:chgData name="Gry Eilen Bakke" userId="cbcf326d-e110-4600-a71b-1a017bd361dd" providerId="ADAL" clId="{4BC4F6D7-C2C8-4378-820B-A26D227D4D2D}" dt="2025-11-24T12:56:29.956" v="278" actId="207"/>
        <pc:sldMkLst>
          <pc:docMk/>
          <pc:sldMk cId="3040053263" sldId="1629"/>
        </pc:sldMkLst>
        <pc:spChg chg="mod">
          <ac:chgData name="Gry Eilen Bakke" userId="cbcf326d-e110-4600-a71b-1a017bd361dd" providerId="ADAL" clId="{4BC4F6D7-C2C8-4378-820B-A26D227D4D2D}" dt="2025-11-24T12:56:29.956" v="278" actId="207"/>
          <ac:spMkLst>
            <pc:docMk/>
            <pc:sldMk cId="3040053263" sldId="1629"/>
            <ac:spMk id="5" creationId="{F2FBA568-C802-8AE9-CE07-1863C1586887}"/>
          </ac:spMkLst>
        </pc:spChg>
      </pc:sldChg>
      <pc:sldChg chg="delSp modSp add mod ord addAnim delAnim modAnim modNotesTx">
        <pc:chgData name="Gry Eilen Bakke" userId="cbcf326d-e110-4600-a71b-1a017bd361dd" providerId="ADAL" clId="{4BC4F6D7-C2C8-4378-820B-A26D227D4D2D}" dt="2025-11-25T13:48:56.651" v="1007" actId="6549"/>
        <pc:sldMkLst>
          <pc:docMk/>
          <pc:sldMk cId="370927976" sldId="1633"/>
        </pc:sldMkLst>
        <pc:spChg chg="mod">
          <ac:chgData name="Gry Eilen Bakke" userId="cbcf326d-e110-4600-a71b-1a017bd361dd" providerId="ADAL" clId="{4BC4F6D7-C2C8-4378-820B-A26D227D4D2D}" dt="2025-11-25T13:10:04.696" v="737" actId="20577"/>
          <ac:spMkLst>
            <pc:docMk/>
            <pc:sldMk cId="370927976" sldId="1633"/>
            <ac:spMk id="2" creationId="{BF4B84A2-441C-430B-4E06-B0415528CA2D}"/>
          </ac:spMkLst>
        </pc:spChg>
        <pc:spChg chg="del">
          <ac:chgData name="Gry Eilen Bakke" userId="cbcf326d-e110-4600-a71b-1a017bd361dd" providerId="ADAL" clId="{4BC4F6D7-C2C8-4378-820B-A26D227D4D2D}" dt="2025-11-25T13:14:42.416" v="831" actId="478"/>
          <ac:spMkLst>
            <pc:docMk/>
            <pc:sldMk cId="370927976" sldId="1633"/>
            <ac:spMk id="3" creationId="{DCF3A9FF-D621-3199-6354-884128E2C712}"/>
          </ac:spMkLst>
        </pc:spChg>
        <pc:spChg chg="del">
          <ac:chgData name="Gry Eilen Bakke" userId="cbcf326d-e110-4600-a71b-1a017bd361dd" providerId="ADAL" clId="{4BC4F6D7-C2C8-4378-820B-A26D227D4D2D}" dt="2025-11-25T13:13:55.776" v="825" actId="478"/>
          <ac:spMkLst>
            <pc:docMk/>
            <pc:sldMk cId="370927976" sldId="1633"/>
            <ac:spMk id="5" creationId="{2E2B7C0C-3ACF-B4A1-5AE8-0A8574370BDB}"/>
          </ac:spMkLst>
        </pc:spChg>
        <pc:spChg chg="del">
          <ac:chgData name="Gry Eilen Bakke" userId="cbcf326d-e110-4600-a71b-1a017bd361dd" providerId="ADAL" clId="{4BC4F6D7-C2C8-4378-820B-A26D227D4D2D}" dt="2025-11-25T13:13:57.756" v="826" actId="478"/>
          <ac:spMkLst>
            <pc:docMk/>
            <pc:sldMk cId="370927976" sldId="1633"/>
            <ac:spMk id="9" creationId="{E79A6C0E-AFB2-6682-0B7B-8509FF756D48}"/>
          </ac:spMkLst>
        </pc:spChg>
        <pc:spChg chg="del">
          <ac:chgData name="Gry Eilen Bakke" userId="cbcf326d-e110-4600-a71b-1a017bd361dd" providerId="ADAL" clId="{4BC4F6D7-C2C8-4378-820B-A26D227D4D2D}" dt="2025-11-25T13:14:22.076" v="828" actId="478"/>
          <ac:spMkLst>
            <pc:docMk/>
            <pc:sldMk cId="370927976" sldId="1633"/>
            <ac:spMk id="11" creationId="{03DE6C57-ED5E-FC1D-265C-BAC6AF96A785}"/>
          </ac:spMkLst>
        </pc:spChg>
        <pc:spChg chg="del mod">
          <ac:chgData name="Gry Eilen Bakke" userId="cbcf326d-e110-4600-a71b-1a017bd361dd" providerId="ADAL" clId="{4BC4F6D7-C2C8-4378-820B-A26D227D4D2D}" dt="2025-11-25T13:44:44.808" v="926" actId="478"/>
          <ac:spMkLst>
            <pc:docMk/>
            <pc:sldMk cId="370927976" sldId="1633"/>
            <ac:spMk id="14" creationId="{7F92BEFA-ED8C-1523-9A57-024968A9E2A4}"/>
          </ac:spMkLst>
        </pc:spChg>
        <pc:spChg chg="mod">
          <ac:chgData name="Gry Eilen Bakke" userId="cbcf326d-e110-4600-a71b-1a017bd361dd" providerId="ADAL" clId="{4BC4F6D7-C2C8-4378-820B-A26D227D4D2D}" dt="2025-11-25T13:45:17.022" v="957" actId="20577"/>
          <ac:spMkLst>
            <pc:docMk/>
            <pc:sldMk cId="370927976" sldId="1633"/>
            <ac:spMk id="17" creationId="{A43B6791-BF99-113D-6F40-8891DD33DE2D}"/>
          </ac:spMkLst>
        </pc:spChg>
        <pc:spChg chg="del mod">
          <ac:chgData name="Gry Eilen Bakke" userId="cbcf326d-e110-4600-a71b-1a017bd361dd" providerId="ADAL" clId="{4BC4F6D7-C2C8-4378-820B-A26D227D4D2D}" dt="2025-11-25T13:44:39.215" v="922" actId="478"/>
          <ac:spMkLst>
            <pc:docMk/>
            <pc:sldMk cId="370927976" sldId="1633"/>
            <ac:spMk id="19" creationId="{7E5C9FB9-AAA3-F840-4E0D-6C664F9FB3E1}"/>
          </ac:spMkLst>
        </pc:spChg>
        <pc:spChg chg="del mod">
          <ac:chgData name="Gry Eilen Bakke" userId="cbcf326d-e110-4600-a71b-1a017bd361dd" providerId="ADAL" clId="{4BC4F6D7-C2C8-4378-820B-A26D227D4D2D}" dt="2025-11-25T13:44:42.377" v="923" actId="478"/>
          <ac:spMkLst>
            <pc:docMk/>
            <pc:sldMk cId="370927976" sldId="1633"/>
            <ac:spMk id="20" creationId="{880A6806-F7B3-FF9E-C271-21DA3F1FB272}"/>
          </ac:spMkLst>
        </pc:spChg>
        <pc:spChg chg="del mod">
          <ac:chgData name="Gry Eilen Bakke" userId="cbcf326d-e110-4600-a71b-1a017bd361dd" providerId="ADAL" clId="{4BC4F6D7-C2C8-4378-820B-A26D227D4D2D}" dt="2025-11-25T13:44:43.485" v="924" actId="478"/>
          <ac:spMkLst>
            <pc:docMk/>
            <pc:sldMk cId="370927976" sldId="1633"/>
            <ac:spMk id="22" creationId="{FB5B2722-3B62-AB15-4223-75D8A1CB029F}"/>
          </ac:spMkLst>
        </pc:spChg>
        <pc:spChg chg="del mod">
          <ac:chgData name="Gry Eilen Bakke" userId="cbcf326d-e110-4600-a71b-1a017bd361dd" providerId="ADAL" clId="{4BC4F6D7-C2C8-4378-820B-A26D227D4D2D}" dt="2025-11-25T13:44:45.788" v="927" actId="478"/>
          <ac:spMkLst>
            <pc:docMk/>
            <pc:sldMk cId="370927976" sldId="1633"/>
            <ac:spMk id="23" creationId="{E3738DA0-34C9-E885-F820-A70BF1283098}"/>
          </ac:spMkLst>
        </pc:spChg>
        <pc:spChg chg="del mod">
          <ac:chgData name="Gry Eilen Bakke" userId="cbcf326d-e110-4600-a71b-1a017bd361dd" providerId="ADAL" clId="{4BC4F6D7-C2C8-4378-820B-A26D227D4D2D}" dt="2025-11-25T13:44:46.388" v="928" actId="478"/>
          <ac:spMkLst>
            <pc:docMk/>
            <pc:sldMk cId="370927976" sldId="1633"/>
            <ac:spMk id="24" creationId="{7DA9C16A-FAA4-C2EB-665B-BC0430BC792A}"/>
          </ac:spMkLst>
        </pc:spChg>
        <pc:spChg chg="del mod">
          <ac:chgData name="Gry Eilen Bakke" userId="cbcf326d-e110-4600-a71b-1a017bd361dd" providerId="ADAL" clId="{4BC4F6D7-C2C8-4378-820B-A26D227D4D2D}" dt="2025-11-25T13:44:47.001" v="929" actId="478"/>
          <ac:spMkLst>
            <pc:docMk/>
            <pc:sldMk cId="370927976" sldId="1633"/>
            <ac:spMk id="25" creationId="{A8284D91-1862-883A-C363-C06E47E19F7C}"/>
          </ac:spMkLst>
        </pc:spChg>
        <pc:picChg chg="mod">
          <ac:chgData name="Gry Eilen Bakke" userId="cbcf326d-e110-4600-a71b-1a017bd361dd" providerId="ADAL" clId="{4BC4F6D7-C2C8-4378-820B-A26D227D4D2D}" dt="2025-11-25T13:14:46.670" v="832" actId="1076"/>
          <ac:picMkLst>
            <pc:docMk/>
            <pc:sldMk cId="370927976" sldId="1633"/>
            <ac:picMk id="16" creationId="{EEE8CCED-F3E3-2DF0-AC90-682C46EA4394}"/>
          </ac:picMkLst>
        </pc:picChg>
      </pc:sldChg>
      <pc:sldChg chg="delSp modSp add mod addAnim delAnim modAnim">
        <pc:chgData name="Gry Eilen Bakke" userId="cbcf326d-e110-4600-a71b-1a017bd361dd" providerId="ADAL" clId="{4BC4F6D7-C2C8-4378-820B-A26D227D4D2D}" dt="2025-11-25T13:44:30.299" v="921" actId="20577"/>
        <pc:sldMkLst>
          <pc:docMk/>
          <pc:sldMk cId="1297633348" sldId="1634"/>
        </pc:sldMkLst>
        <pc:spChg chg="mod">
          <ac:chgData name="Gry Eilen Bakke" userId="cbcf326d-e110-4600-a71b-1a017bd361dd" providerId="ADAL" clId="{4BC4F6D7-C2C8-4378-820B-A26D227D4D2D}" dt="2025-11-25T12:44:27.432" v="694" actId="20577"/>
          <ac:spMkLst>
            <pc:docMk/>
            <pc:sldMk cId="1297633348" sldId="1634"/>
            <ac:spMk id="2" creationId="{D302E616-693D-A10B-666E-90DD6B32D807}"/>
          </ac:spMkLst>
        </pc:spChg>
        <pc:spChg chg="del mod">
          <ac:chgData name="Gry Eilen Bakke" userId="cbcf326d-e110-4600-a71b-1a017bd361dd" providerId="ADAL" clId="{4BC4F6D7-C2C8-4378-820B-A26D227D4D2D}" dt="2025-11-25T13:43:39.580" v="888" actId="478"/>
          <ac:spMkLst>
            <pc:docMk/>
            <pc:sldMk cId="1297633348" sldId="1634"/>
            <ac:spMk id="3" creationId="{16D9BE18-348D-539C-3206-15EA1C9A0BDF}"/>
          </ac:spMkLst>
        </pc:spChg>
        <pc:spChg chg="del mod">
          <ac:chgData name="Gry Eilen Bakke" userId="cbcf326d-e110-4600-a71b-1a017bd361dd" providerId="ADAL" clId="{4BC4F6D7-C2C8-4378-820B-A26D227D4D2D}" dt="2025-11-25T13:43:41.952" v="889" actId="478"/>
          <ac:spMkLst>
            <pc:docMk/>
            <pc:sldMk cId="1297633348" sldId="1634"/>
            <ac:spMk id="5" creationId="{7A1552F4-3757-4B8F-6E49-5C332BECF810}"/>
          </ac:spMkLst>
        </pc:spChg>
        <pc:spChg chg="del mod">
          <ac:chgData name="Gry Eilen Bakke" userId="cbcf326d-e110-4600-a71b-1a017bd361dd" providerId="ADAL" clId="{4BC4F6D7-C2C8-4378-820B-A26D227D4D2D}" dt="2025-11-25T13:43:44.226" v="890" actId="478"/>
          <ac:spMkLst>
            <pc:docMk/>
            <pc:sldMk cId="1297633348" sldId="1634"/>
            <ac:spMk id="6" creationId="{51D47A8C-91E9-309C-FE06-C9FFD545FB73}"/>
          </ac:spMkLst>
        </pc:spChg>
        <pc:spChg chg="del mod">
          <ac:chgData name="Gry Eilen Bakke" userId="cbcf326d-e110-4600-a71b-1a017bd361dd" providerId="ADAL" clId="{4BC4F6D7-C2C8-4378-820B-A26D227D4D2D}" dt="2025-11-25T13:43:45.935" v="891" actId="478"/>
          <ac:spMkLst>
            <pc:docMk/>
            <pc:sldMk cId="1297633348" sldId="1634"/>
            <ac:spMk id="7" creationId="{1437AF37-A044-3E91-C818-3473E0F4C562}"/>
          </ac:spMkLst>
        </pc:spChg>
        <pc:spChg chg="mod">
          <ac:chgData name="Gry Eilen Bakke" userId="cbcf326d-e110-4600-a71b-1a017bd361dd" providerId="ADAL" clId="{4BC4F6D7-C2C8-4378-820B-A26D227D4D2D}" dt="2025-11-25T13:44:30.299" v="921" actId="20577"/>
          <ac:spMkLst>
            <pc:docMk/>
            <pc:sldMk cId="1297633348" sldId="1634"/>
            <ac:spMk id="8" creationId="{DCB48AD1-27ED-C4AC-EE8B-EC36B6F2E821}"/>
          </ac:spMkLst>
        </pc:spChg>
        <pc:spChg chg="del mod">
          <ac:chgData name="Gry Eilen Bakke" userId="cbcf326d-e110-4600-a71b-1a017bd361dd" providerId="ADAL" clId="{4BC4F6D7-C2C8-4378-820B-A26D227D4D2D}" dt="2025-11-25T13:43:48.061" v="892" actId="478"/>
          <ac:spMkLst>
            <pc:docMk/>
            <pc:sldMk cId="1297633348" sldId="1634"/>
            <ac:spMk id="9" creationId="{07055079-907F-AE94-0EED-31240672CB26}"/>
          </ac:spMkLst>
        </pc:spChg>
        <pc:spChg chg="del mod">
          <ac:chgData name="Gry Eilen Bakke" userId="cbcf326d-e110-4600-a71b-1a017bd361dd" providerId="ADAL" clId="{4BC4F6D7-C2C8-4378-820B-A26D227D4D2D}" dt="2025-11-25T13:43:49.679" v="893" actId="478"/>
          <ac:spMkLst>
            <pc:docMk/>
            <pc:sldMk cId="1297633348" sldId="1634"/>
            <ac:spMk id="10" creationId="{8BDDF2B1-01C7-C6ED-8117-25411AFEA76E}"/>
          </ac:spMkLst>
        </pc:spChg>
        <pc:spChg chg="del mod">
          <ac:chgData name="Gry Eilen Bakke" userId="cbcf326d-e110-4600-a71b-1a017bd361dd" providerId="ADAL" clId="{4BC4F6D7-C2C8-4378-820B-A26D227D4D2D}" dt="2025-11-25T13:43:51.446" v="894" actId="478"/>
          <ac:spMkLst>
            <pc:docMk/>
            <pc:sldMk cId="1297633348" sldId="1634"/>
            <ac:spMk id="11" creationId="{22F2E03B-AC13-4DE0-C080-8FBCBE96B4CB}"/>
          </ac:spMkLst>
        </pc:spChg>
        <pc:picChg chg="mod">
          <ac:chgData name="Gry Eilen Bakke" userId="cbcf326d-e110-4600-a71b-1a017bd361dd" providerId="ADAL" clId="{4BC4F6D7-C2C8-4378-820B-A26D227D4D2D}" dt="2025-11-25T12:40:08.999" v="631" actId="14100"/>
          <ac:picMkLst>
            <pc:docMk/>
            <pc:sldMk cId="1297633348" sldId="1634"/>
            <ac:picMk id="4" creationId="{68D7C048-FE5F-93DC-582E-74769A46EBFC}"/>
          </ac:picMkLst>
        </pc:picChg>
      </pc:sldChg>
      <pc:sldChg chg="modSp add mod">
        <pc:chgData name="Gry Eilen Bakke" userId="cbcf326d-e110-4600-a71b-1a017bd361dd" providerId="ADAL" clId="{4BC4F6D7-C2C8-4378-820B-A26D227D4D2D}" dt="2025-11-25T13:45:53.271" v="960" actId="20577"/>
        <pc:sldMkLst>
          <pc:docMk/>
          <pc:sldMk cId="2626440310" sldId="1635"/>
        </pc:sldMkLst>
        <pc:spChg chg="mod">
          <ac:chgData name="Gry Eilen Bakke" userId="cbcf326d-e110-4600-a71b-1a017bd361dd" providerId="ADAL" clId="{4BC4F6D7-C2C8-4378-820B-A26D227D4D2D}" dt="2025-11-25T13:45:53.271" v="960" actId="20577"/>
          <ac:spMkLst>
            <pc:docMk/>
            <pc:sldMk cId="2626440310" sldId="1635"/>
            <ac:spMk id="12" creationId="{BF1A8EA1-ABB0-94C1-691F-556756082945}"/>
          </ac:spMkLst>
        </pc:spChg>
      </pc:sldChg>
      <pc:sldChg chg="new del">
        <pc:chgData name="Gry Eilen Bakke" userId="cbcf326d-e110-4600-a71b-1a017bd361dd" providerId="ADAL" clId="{4BC4F6D7-C2C8-4378-820B-A26D227D4D2D}" dt="2025-11-25T13:09:17.786" v="724" actId="680"/>
        <pc:sldMkLst>
          <pc:docMk/>
          <pc:sldMk cId="2733718678" sldId="1635"/>
        </pc:sldMkLst>
      </pc:sldChg>
      <pc:sldChg chg="modSp add mod">
        <pc:chgData name="Gry Eilen Bakke" userId="cbcf326d-e110-4600-a71b-1a017bd361dd" providerId="ADAL" clId="{4BC4F6D7-C2C8-4378-820B-A26D227D4D2D}" dt="2025-11-25T13:46:12.636" v="969" actId="20577"/>
        <pc:sldMkLst>
          <pc:docMk/>
          <pc:sldMk cId="564156145" sldId="1636"/>
        </pc:sldMkLst>
        <pc:spChg chg="mod">
          <ac:chgData name="Gry Eilen Bakke" userId="cbcf326d-e110-4600-a71b-1a017bd361dd" providerId="ADAL" clId="{4BC4F6D7-C2C8-4378-820B-A26D227D4D2D}" dt="2025-11-25T13:46:12.636" v="969" actId="20577"/>
          <ac:spMkLst>
            <pc:docMk/>
            <pc:sldMk cId="564156145" sldId="1636"/>
            <ac:spMk id="12" creationId="{BF1A8EA1-ABB0-94C1-691F-556756082945}"/>
          </ac:spMkLst>
        </pc:spChg>
      </pc:sldChg>
      <pc:sldChg chg="add">
        <pc:chgData name="Gry Eilen Bakke" userId="cbcf326d-e110-4600-a71b-1a017bd361dd" providerId="ADAL" clId="{4BC4F6D7-C2C8-4378-820B-A26D227D4D2D}" dt="2025-11-25T13:40:54.417" v="846"/>
        <pc:sldMkLst>
          <pc:docMk/>
          <pc:sldMk cId="3084252876" sldId="1637"/>
        </pc:sldMkLst>
      </pc:sldChg>
    </pc:docChg>
  </pc:docChgLst>
  <pc:docChgLst>
    <pc:chgData name="Gry Eilen Bakke" userId="S::gry.bakke@hkdir.no::cbcf326d-e110-4600-a71b-1a017bd361dd" providerId="AD" clId="Web-{269FC029-5F75-45E6-900D-4031EB66E00E}"/>
    <pc:docChg chg="modSld">
      <pc:chgData name="Gry Eilen Bakke" userId="S::gry.bakke@hkdir.no::cbcf326d-e110-4600-a71b-1a017bd361dd" providerId="AD" clId="Web-{269FC029-5F75-45E6-900D-4031EB66E00E}" dt="2025-11-26T13:55:07.165" v="0" actId="1076"/>
      <pc:docMkLst>
        <pc:docMk/>
      </pc:docMkLst>
      <pc:sldChg chg="modSp">
        <pc:chgData name="Gry Eilen Bakke" userId="S::gry.bakke@hkdir.no::cbcf326d-e110-4600-a71b-1a017bd361dd" providerId="AD" clId="Web-{269FC029-5F75-45E6-900D-4031EB66E00E}" dt="2025-11-26T13:55:07.165" v="0" actId="1076"/>
        <pc:sldMkLst>
          <pc:docMk/>
          <pc:sldMk cId="1975837780" sldId="1576"/>
        </pc:sldMkLst>
        <pc:spChg chg="mod">
          <ac:chgData name="Gry Eilen Bakke" userId="S::gry.bakke@hkdir.no::cbcf326d-e110-4600-a71b-1a017bd361dd" providerId="AD" clId="Web-{269FC029-5F75-45E6-900D-4031EB66E00E}" dt="2025-11-26T13:55:07.165" v="0" actId="1076"/>
          <ac:spMkLst>
            <pc:docMk/>
            <pc:sldMk cId="1975837780" sldId="1576"/>
            <ac:spMk id="6" creationId="{E8B8B315-54F3-245A-7DBE-75D0F972479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DE294989-C8A2-9944-B33A-3805D206457B}"/>
              </a:ext>
            </a:extLst>
          </p:cNvPr>
          <p:cNvSpPr>
            <a:spLocks noGrp="1"/>
          </p:cNvSpPr>
          <p:nvPr>
            <p:ph type="hdr" sz="quarter"/>
          </p:nvPr>
        </p:nvSpPr>
        <p:spPr>
          <a:xfrm>
            <a:off x="1" y="0"/>
            <a:ext cx="2889938" cy="489374"/>
          </a:xfrm>
          <a:prstGeom prst="rect">
            <a:avLst/>
          </a:prstGeom>
        </p:spPr>
        <p:txBody>
          <a:bodyPr vert="horz" lIns="91429" tIns="45714" rIns="91429" bIns="45714" rtlCol="0"/>
          <a:lstStyle>
            <a:lvl1pPr algn="l">
              <a:defRPr sz="1200"/>
            </a:lvl1pPr>
          </a:lstStyle>
          <a:p>
            <a:endParaRPr lang="nb-NO"/>
          </a:p>
        </p:txBody>
      </p:sp>
      <p:sp>
        <p:nvSpPr>
          <p:cNvPr id="3" name="Plassholder for dato 2">
            <a:extLst>
              <a:ext uri="{FF2B5EF4-FFF2-40B4-BE49-F238E27FC236}">
                <a16:creationId xmlns:a16="http://schemas.microsoft.com/office/drawing/2014/main" id="{13204462-82F8-1E4C-A77A-3BDFFD8B1F38}"/>
              </a:ext>
            </a:extLst>
          </p:cNvPr>
          <p:cNvSpPr>
            <a:spLocks noGrp="1"/>
          </p:cNvSpPr>
          <p:nvPr>
            <p:ph type="dt" sz="quarter" idx="1"/>
          </p:nvPr>
        </p:nvSpPr>
        <p:spPr>
          <a:xfrm>
            <a:off x="3777607" y="0"/>
            <a:ext cx="2889938" cy="489374"/>
          </a:xfrm>
          <a:prstGeom prst="rect">
            <a:avLst/>
          </a:prstGeom>
        </p:spPr>
        <p:txBody>
          <a:bodyPr vert="horz" lIns="91429" tIns="45714" rIns="91429" bIns="45714" rtlCol="0"/>
          <a:lstStyle>
            <a:lvl1pPr algn="r">
              <a:defRPr sz="1200"/>
            </a:lvl1pPr>
          </a:lstStyle>
          <a:p>
            <a:fld id="{ACA49B6B-994D-4945-85D1-5A2C271B2AC5}" type="datetimeFigureOut">
              <a:rPr lang="nb-NO" smtClean="0"/>
              <a:t>26.11.2025</a:t>
            </a:fld>
            <a:endParaRPr lang="nb-NO"/>
          </a:p>
        </p:txBody>
      </p:sp>
      <p:sp>
        <p:nvSpPr>
          <p:cNvPr id="4" name="Plassholder for bunntekst 3">
            <a:extLst>
              <a:ext uri="{FF2B5EF4-FFF2-40B4-BE49-F238E27FC236}">
                <a16:creationId xmlns:a16="http://schemas.microsoft.com/office/drawing/2014/main" id="{6ADFCA9A-C100-8244-9316-7D3FFF59926B}"/>
              </a:ext>
            </a:extLst>
          </p:cNvPr>
          <p:cNvSpPr>
            <a:spLocks noGrp="1"/>
          </p:cNvSpPr>
          <p:nvPr>
            <p:ph type="ftr" sz="quarter" idx="2"/>
          </p:nvPr>
        </p:nvSpPr>
        <p:spPr>
          <a:xfrm>
            <a:off x="1" y="9264228"/>
            <a:ext cx="2889938" cy="489373"/>
          </a:xfrm>
          <a:prstGeom prst="rect">
            <a:avLst/>
          </a:prstGeom>
        </p:spPr>
        <p:txBody>
          <a:bodyPr vert="horz" lIns="91429" tIns="45714" rIns="91429" bIns="45714"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6EA18EF3-140A-8D4B-BADF-31442AA2CE01}"/>
              </a:ext>
            </a:extLst>
          </p:cNvPr>
          <p:cNvSpPr>
            <a:spLocks noGrp="1"/>
          </p:cNvSpPr>
          <p:nvPr>
            <p:ph type="sldNum" sz="quarter" idx="3"/>
          </p:nvPr>
        </p:nvSpPr>
        <p:spPr>
          <a:xfrm>
            <a:off x="3777607" y="9264228"/>
            <a:ext cx="2889938" cy="489373"/>
          </a:xfrm>
          <a:prstGeom prst="rect">
            <a:avLst/>
          </a:prstGeom>
        </p:spPr>
        <p:txBody>
          <a:bodyPr vert="horz" lIns="91429" tIns="45714" rIns="91429" bIns="45714" rtlCol="0" anchor="b"/>
          <a:lstStyle>
            <a:lvl1pPr algn="r">
              <a:defRPr sz="1200"/>
            </a:lvl1pPr>
          </a:lstStyle>
          <a:p>
            <a:fld id="{399FA841-02E7-974F-9C83-CA4B8F6E8647}" type="slidenum">
              <a:rPr lang="nb-NO" smtClean="0"/>
              <a:t>‹#›</a:t>
            </a:fld>
            <a:endParaRPr lang="nb-NO"/>
          </a:p>
        </p:txBody>
      </p:sp>
    </p:spTree>
    <p:extLst>
      <p:ext uri="{BB962C8B-B14F-4D97-AF65-F5344CB8AC3E}">
        <p14:creationId xmlns:p14="http://schemas.microsoft.com/office/powerpoint/2010/main" val="3867315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889938" cy="489374"/>
          </a:xfrm>
          <a:prstGeom prst="rect">
            <a:avLst/>
          </a:prstGeom>
        </p:spPr>
        <p:txBody>
          <a:bodyPr vert="horz" lIns="91429" tIns="45714" rIns="91429" bIns="45714" rtlCol="0"/>
          <a:lstStyle>
            <a:lvl1pPr algn="l">
              <a:defRPr sz="1200"/>
            </a:lvl1pPr>
          </a:lstStyle>
          <a:p>
            <a:endParaRPr lang="nb-NO"/>
          </a:p>
        </p:txBody>
      </p:sp>
      <p:sp>
        <p:nvSpPr>
          <p:cNvPr id="3" name="Plassholder for dato 2"/>
          <p:cNvSpPr>
            <a:spLocks noGrp="1"/>
          </p:cNvSpPr>
          <p:nvPr>
            <p:ph type="dt" idx="1"/>
          </p:nvPr>
        </p:nvSpPr>
        <p:spPr>
          <a:xfrm>
            <a:off x="3777607" y="0"/>
            <a:ext cx="2889938" cy="489374"/>
          </a:xfrm>
          <a:prstGeom prst="rect">
            <a:avLst/>
          </a:prstGeom>
        </p:spPr>
        <p:txBody>
          <a:bodyPr vert="horz" lIns="91429" tIns="45714" rIns="91429" bIns="45714" rtlCol="0"/>
          <a:lstStyle>
            <a:lvl1pPr algn="r">
              <a:defRPr sz="1200"/>
            </a:lvl1pPr>
          </a:lstStyle>
          <a:p>
            <a:fld id="{6D86E2B5-7791-3245-BBAD-AD2762BAF4AE}" type="datetimeFigureOut">
              <a:rPr lang="nb-NO" smtClean="0"/>
              <a:t>26.11.2025</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29" tIns="45714" rIns="91429" bIns="45714" rtlCol="0" anchor="ctr"/>
          <a:lstStyle/>
          <a:p>
            <a:endParaRPr lang="nb-NO"/>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29" tIns="45714" rIns="91429" bIns="45714"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264228"/>
            <a:ext cx="2889938" cy="489373"/>
          </a:xfrm>
          <a:prstGeom prst="rect">
            <a:avLst/>
          </a:prstGeom>
        </p:spPr>
        <p:txBody>
          <a:bodyPr vert="horz" lIns="91429" tIns="45714" rIns="91429" bIns="45714"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29" tIns="45714" rIns="91429" bIns="45714" rtlCol="0" anchor="b"/>
          <a:lstStyle>
            <a:lvl1pPr algn="r">
              <a:defRPr sz="1200"/>
            </a:lvl1pPr>
          </a:lstStyle>
          <a:p>
            <a:fld id="{957D9261-7C90-3B4D-AB9A-060167C752FD}" type="slidenum">
              <a:rPr lang="nb-NO" smtClean="0"/>
              <a:t>‹#›</a:t>
            </a:fld>
            <a:endParaRPr lang="nb-NO"/>
          </a:p>
        </p:txBody>
      </p:sp>
    </p:spTree>
    <p:extLst>
      <p:ext uri="{BB962C8B-B14F-4D97-AF65-F5344CB8AC3E}">
        <p14:creationId xmlns:p14="http://schemas.microsoft.com/office/powerpoint/2010/main" val="3415250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7D9261-7C90-3B4D-AB9A-060167C752FD}" type="slidenum">
              <a:rPr lang="nb-NO" smtClean="0"/>
              <a:t>1</a:t>
            </a:fld>
            <a:endParaRPr lang="nb-NO"/>
          </a:p>
        </p:txBody>
      </p:sp>
    </p:spTree>
    <p:extLst>
      <p:ext uri="{BB962C8B-B14F-4D97-AF65-F5344CB8AC3E}">
        <p14:creationId xmlns:p14="http://schemas.microsoft.com/office/powerpoint/2010/main" val="309837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91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9" indent="-171429">
              <a:buFont typeface="Arial" panose="020B0604020202020204" pitchFamily="34" charset="0"/>
              <a:buChar char="•"/>
            </a:pPr>
            <a:endParaRPr lang="nb-NO" sz="14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25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5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41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1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15" indent="-285715">
              <a:buFont typeface="Arial" panose="020B0604020202020204" pitchFamily="34" charset="0"/>
              <a:buChar char="•"/>
            </a:pPr>
            <a:r>
              <a:rPr lang="nb-NO" sz="1400" dirty="0"/>
              <a: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774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24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9" indent="-171429">
              <a:buFont typeface="Arial" panose="020B0604020202020204" pitchFamily="34" charset="0"/>
              <a:buChar char="•"/>
            </a:pPr>
            <a:endParaRPr lang="nb-NO" sz="14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030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624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8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07988" y="1219200"/>
            <a:ext cx="5853112" cy="3292475"/>
          </a:xfrm>
        </p:spPr>
      </p:sp>
      <p:sp>
        <p:nvSpPr>
          <p:cNvPr id="3" name="Plassholder for notater 2"/>
          <p:cNvSpPr>
            <a:spLocks noGrp="1"/>
          </p:cNvSpPr>
          <p:nvPr>
            <p:ph type="body" idx="1"/>
          </p:nvPr>
        </p:nvSpPr>
        <p:spPr/>
        <p:txBody>
          <a:bodyPr/>
          <a:lstStyle/>
          <a:p>
            <a:endParaRPr lang="nb-NO" dirty="0">
              <a:solidFill>
                <a:schemeClr val="bg1"/>
              </a:solidFill>
            </a:endParaRPr>
          </a:p>
        </p:txBody>
      </p:sp>
      <p:sp>
        <p:nvSpPr>
          <p:cNvPr id="4" name="Plassholder for lysbildenummer 3"/>
          <p:cNvSpPr>
            <a:spLocks noGrp="1"/>
          </p:cNvSpPr>
          <p:nvPr>
            <p:ph type="sldNum" sz="quarter" idx="5"/>
          </p:nvPr>
        </p:nvSpPr>
        <p:spPr/>
        <p:txBody>
          <a:bodyPr/>
          <a:lstStyle/>
          <a:p>
            <a:pPr defTabSz="914289">
              <a:defRPr/>
            </a:pPr>
            <a:fld id="{957D9261-7C90-3B4D-AB9A-060167C752FD}" type="slidenum">
              <a:rPr lang="nb-NO">
                <a:solidFill>
                  <a:srgbClr val="000000"/>
                </a:solidFill>
                <a:latin typeface="Calibri"/>
              </a:rPr>
              <a:pPr defTabSz="914289">
                <a:defRPr/>
              </a:pPr>
              <a:t>2</a:t>
            </a:fld>
            <a:endParaRPr lang="nb-NO">
              <a:solidFill>
                <a:srgbClr val="000000"/>
              </a:solidFill>
              <a:latin typeface="Calibri"/>
            </a:endParaRPr>
          </a:p>
        </p:txBody>
      </p:sp>
    </p:spTree>
    <p:extLst>
      <p:ext uri="{BB962C8B-B14F-4D97-AF65-F5344CB8AC3E}">
        <p14:creationId xmlns:p14="http://schemas.microsoft.com/office/powerpoint/2010/main" val="1374239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239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Bef>
                <a:spcPts val="800"/>
              </a:spcBef>
              <a:spcAft>
                <a:spcPts val="800"/>
              </a:spcAft>
            </a:pPr>
            <a:endParaRPr lang="nb-NO" dirty="0"/>
          </a:p>
        </p:txBody>
      </p:sp>
      <p:sp>
        <p:nvSpPr>
          <p:cNvPr id="4" name="Plassholder for lysbildenummer 3"/>
          <p:cNvSpPr>
            <a:spLocks noGrp="1"/>
          </p:cNvSpPr>
          <p:nvPr>
            <p:ph type="sldNum" sz="quarter" idx="5"/>
          </p:nvPr>
        </p:nvSpPr>
        <p:spPr/>
        <p:txBody>
          <a:bodyPr/>
          <a:lstStyle/>
          <a:p>
            <a:pPr defTabSz="914289">
              <a:defRPr/>
            </a:pPr>
            <a:fld id="{976FCA3B-77EC-4110-889D-4F01D9BE7539}" type="slidenum">
              <a:rPr lang="nb-NO">
                <a:solidFill>
                  <a:prstClr val="black"/>
                </a:solidFill>
                <a:latin typeface="Calibri" panose="020F0502020204030204"/>
              </a:rPr>
              <a:pPr defTabSz="914289">
                <a:defRPr/>
              </a:pPr>
              <a:t>21</a:t>
            </a:fld>
            <a:endParaRPr lang="nb-NO">
              <a:solidFill>
                <a:prstClr val="black"/>
              </a:solidFill>
              <a:latin typeface="Calibri" panose="020F0502020204030204"/>
            </a:endParaRPr>
          </a:p>
        </p:txBody>
      </p:sp>
    </p:spTree>
    <p:extLst>
      <p:ext uri="{BB962C8B-B14F-4D97-AF65-F5344CB8AC3E}">
        <p14:creationId xmlns:p14="http://schemas.microsoft.com/office/powerpoint/2010/main" val="1969455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887D8-DBE1-D280-E7EC-125FF7D9A9E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B87BEE5-A6C4-81AC-DDC9-5C603D89CFC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845BF85-228C-5A21-8E75-E696EC8CC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srgbClr val="081F9B"/>
              </a:solidFill>
              <a:effectLst/>
              <a:uLnTx/>
              <a:uFillTx/>
              <a:latin typeface="+mn-lt"/>
              <a:ea typeface="+mn-ea"/>
              <a:cs typeface="+mn-cs"/>
            </a:endParaRPr>
          </a:p>
        </p:txBody>
      </p:sp>
      <p:sp>
        <p:nvSpPr>
          <p:cNvPr id="4" name="Plassholder for lysbildenummer 3">
            <a:extLst>
              <a:ext uri="{FF2B5EF4-FFF2-40B4-BE49-F238E27FC236}">
                <a16:creationId xmlns:a16="http://schemas.microsoft.com/office/drawing/2014/main" id="{57FA9F97-0334-6407-5B06-812AD8F82DA8}"/>
              </a:ext>
            </a:extLst>
          </p:cNvPr>
          <p:cNvSpPr>
            <a:spLocks noGrp="1"/>
          </p:cNvSpPr>
          <p:nvPr>
            <p:ph type="sldNum" sz="quarter" idx="5"/>
          </p:nvPr>
        </p:nvSpPr>
        <p:spPr/>
        <p:txBody>
          <a:bodyPr/>
          <a:lstStyle/>
          <a:p>
            <a:pPr marL="0" marR="0" lvl="0" indent="0" algn="r" defTabSz="914289" rtl="0" eaLnBrk="1" fontAlgn="auto" latinLnBrk="0" hangingPunct="1">
              <a:lnSpc>
                <a:spcPct val="100000"/>
              </a:lnSpc>
              <a:spcBef>
                <a:spcPts val="0"/>
              </a:spcBef>
              <a:spcAft>
                <a:spcPts val="0"/>
              </a:spcAft>
              <a:buClrTx/>
              <a:buSzTx/>
              <a:buFontTx/>
              <a:buNone/>
              <a:tabLst/>
              <a:defRPr/>
            </a:pPr>
            <a:fld id="{976FCA3B-77EC-4110-889D-4F01D9BE7539}" type="slidenum">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9"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371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074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369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715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339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582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871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409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138C-1525-C529-5357-114876DCB89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216E4CD-E02F-4D8E-08DD-AF8FACCE56C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15E7D94-CA7B-2A38-DD97-A5268755A78A}"/>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81957484-F87F-F72D-746F-A643866B7CAB}"/>
              </a:ext>
            </a:extLst>
          </p:cNvPr>
          <p:cNvSpPr>
            <a:spLocks noGrp="1"/>
          </p:cNvSpPr>
          <p:nvPr>
            <p:ph type="sldNum" sz="quarter" idx="5"/>
          </p:nvPr>
        </p:nvSpPr>
        <p:spPr/>
        <p:txBody>
          <a:bodyPr/>
          <a:lstStyle/>
          <a:p>
            <a:fld id="{957D9261-7C90-3B4D-AB9A-060167C752FD}" type="slidenum">
              <a:rPr lang="nb-NO" smtClean="0"/>
              <a:t>3</a:t>
            </a:fld>
            <a:endParaRPr lang="nb-NO"/>
          </a:p>
        </p:txBody>
      </p:sp>
    </p:spTree>
    <p:extLst>
      <p:ext uri="{BB962C8B-B14F-4D97-AF65-F5344CB8AC3E}">
        <p14:creationId xmlns:p14="http://schemas.microsoft.com/office/powerpoint/2010/main" val="2084906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buFont typeface="Symbol" panose="05050102010706020507" pitchFamily="18" charset="2"/>
              <a:buChar char=""/>
            </a:pPr>
            <a:endParaRPr lang="nb-NO" sz="1800" kern="100" dirty="0">
              <a:effectLst/>
              <a:latin typeface="Abadi Extra Light" panose="020B0204020104020204" pitchFamily="34" charset="0"/>
              <a:ea typeface="Calibri" panose="020F0502020204030204" pitchFamily="34" charset="0"/>
              <a:cs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495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7D9261-7C90-3B4D-AB9A-060167C752FD}" type="slidenum">
              <a:rPr lang="nb-NO" smtClean="0"/>
              <a:t>37</a:t>
            </a:fld>
            <a:endParaRPr lang="nb-NO"/>
          </a:p>
        </p:txBody>
      </p:sp>
    </p:spTree>
    <p:extLst>
      <p:ext uri="{BB962C8B-B14F-4D97-AF65-F5344CB8AC3E}">
        <p14:creationId xmlns:p14="http://schemas.microsoft.com/office/powerpoint/2010/main" val="171378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57D9261-7C90-3B4D-AB9A-060167C752FD}" type="slidenum">
              <a:rPr lang="nb-NO" smtClean="0"/>
              <a:t>4</a:t>
            </a:fld>
            <a:endParaRPr lang="nb-NO"/>
          </a:p>
        </p:txBody>
      </p:sp>
    </p:spTree>
    <p:extLst>
      <p:ext uri="{BB962C8B-B14F-4D97-AF65-F5344CB8AC3E}">
        <p14:creationId xmlns:p14="http://schemas.microsoft.com/office/powerpoint/2010/main" val="237032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4289">
              <a:defRPr/>
            </a:pPr>
            <a:endParaRPr lang="nb-NO" sz="1400" dirty="0">
              <a:solidFill>
                <a:prstClr val="black"/>
              </a:solidFill>
              <a:latin typeface="Poppins" panose="00000500000000000000" pitchFamily="2" charset="0"/>
              <a:ea typeface="SimSun" panose="02010600030101010101" pitchFamily="2" charset="-122"/>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defTabSz="914289">
              <a:defRPr/>
            </a:pPr>
            <a:fld id="{976FCA3B-77EC-4110-889D-4F01D9BE7539}" type="slidenum">
              <a:rPr lang="nb-NO">
                <a:solidFill>
                  <a:prstClr val="black"/>
                </a:solidFill>
                <a:latin typeface="Calibri" panose="020F0502020204030204"/>
              </a:rPr>
              <a:pPr defTabSz="914289">
                <a:defRPr/>
              </a:pPr>
              <a:t>5</a:t>
            </a:fld>
            <a:endParaRPr lang="nb-NO">
              <a:solidFill>
                <a:prstClr val="black"/>
              </a:solidFill>
              <a:latin typeface="Calibri" panose="020F0502020204030204"/>
            </a:endParaRPr>
          </a:p>
        </p:txBody>
      </p:sp>
    </p:spTree>
    <p:extLst>
      <p:ext uri="{BB962C8B-B14F-4D97-AF65-F5344CB8AC3E}">
        <p14:creationId xmlns:p14="http://schemas.microsoft.com/office/powerpoint/2010/main" val="359028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5580B-0856-847A-FAC1-2EC97397DEA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65F86DA-BC84-BADA-E1C7-2EDAC06FB2A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851621C-1AE6-C94D-3C24-5F036513F570}"/>
              </a:ext>
            </a:extLst>
          </p:cNvPr>
          <p:cNvSpPr>
            <a:spLocks noGrp="1"/>
          </p:cNvSpPr>
          <p:nvPr>
            <p:ph type="body" idx="1"/>
          </p:nvPr>
        </p:nvSpPr>
        <p:spPr/>
        <p:txBody>
          <a:bodyPr/>
          <a:lstStyle/>
          <a:p>
            <a:pPr defTabSz="914289">
              <a:defRPr/>
            </a:pPr>
            <a:endParaRPr lang="nb-NO" sz="1400" dirty="0">
              <a:solidFill>
                <a:prstClr val="black"/>
              </a:solidFill>
              <a:latin typeface="Poppins" panose="00000500000000000000" pitchFamily="2" charset="0"/>
              <a:ea typeface="SimSun" panose="02010600030101010101" pitchFamily="2" charset="-122"/>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D0653BF6-EB11-C744-98DD-BAD6843337EC}"/>
              </a:ext>
            </a:extLst>
          </p:cNvPr>
          <p:cNvSpPr>
            <a:spLocks noGrp="1"/>
          </p:cNvSpPr>
          <p:nvPr>
            <p:ph type="sldNum" sz="quarter" idx="5"/>
          </p:nvPr>
        </p:nvSpPr>
        <p:spPr/>
        <p:txBody>
          <a:bodyPr/>
          <a:lstStyle/>
          <a:p>
            <a:pPr marL="0" marR="0" lvl="0" indent="0" algn="r" defTabSz="914289" rtl="0" eaLnBrk="1" fontAlgn="auto" latinLnBrk="0" hangingPunct="1">
              <a:lnSpc>
                <a:spcPct val="100000"/>
              </a:lnSpc>
              <a:spcBef>
                <a:spcPts val="0"/>
              </a:spcBef>
              <a:spcAft>
                <a:spcPts val="0"/>
              </a:spcAft>
              <a:buClrTx/>
              <a:buSzTx/>
              <a:buFontTx/>
              <a:buNone/>
              <a:tabLst/>
              <a:defRPr/>
            </a:pPr>
            <a:fld id="{976FCA3B-77EC-4110-889D-4F01D9BE7539}" type="slidenum">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9"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50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074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42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29" indent="-171429">
              <a:buFont typeface="Arial" panose="020B0604020202020204" pitchFamily="34" charset="0"/>
              <a:buChar char="•"/>
            </a:pPr>
            <a:endParaRPr lang="nb-NO" sz="14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D9261-7C90-3B4D-AB9A-060167C752F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894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38.jpe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8.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8.jpe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 Id="rId5" Type="http://schemas.openxmlformats.org/officeDocument/2006/relationships/image" Target="../media/image54.svg"/><Relationship Id="rId4" Type="http://schemas.openxmlformats.org/officeDocument/2006/relationships/image" Target="../media/image5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 Id="rId5" Type="http://schemas.openxmlformats.org/officeDocument/2006/relationships/image" Target="../media/image54.svg"/><Relationship Id="rId4" Type="http://schemas.openxmlformats.org/officeDocument/2006/relationships/image" Target="../media/image5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 Id="rId5" Type="http://schemas.openxmlformats.org/officeDocument/2006/relationships/image" Target="../media/image54.svg"/><Relationship Id="rId4" Type="http://schemas.openxmlformats.org/officeDocument/2006/relationships/image" Target="../media/image5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9.png"/><Relationship Id="rId1" Type="http://schemas.openxmlformats.org/officeDocument/2006/relationships/slideMaster" Target="../slideMasters/slideMaster3.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3.xml"/><Relationship Id="rId5" Type="http://schemas.openxmlformats.org/officeDocument/2006/relationships/image" Target="../media/image55.svg"/><Relationship Id="rId4" Type="http://schemas.openxmlformats.org/officeDocument/2006/relationships/image" Target="../media/image4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9.png"/><Relationship Id="rId1" Type="http://schemas.openxmlformats.org/officeDocument/2006/relationships/slideMaster" Target="../slideMasters/slideMaster3.xml"/><Relationship Id="rId5" Type="http://schemas.openxmlformats.org/officeDocument/2006/relationships/image" Target="../media/image57.svg"/><Relationship Id="rId4" Type="http://schemas.openxmlformats.org/officeDocument/2006/relationships/image" Target="../media/image5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3.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 Id="rId5" Type="http://schemas.openxmlformats.org/officeDocument/2006/relationships/image" Target="../media/image62.svg"/><Relationship Id="rId4" Type="http://schemas.openxmlformats.org/officeDocument/2006/relationships/image" Target="../media/image6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3.xml"/><Relationship Id="rId5" Type="http://schemas.openxmlformats.org/officeDocument/2006/relationships/image" Target="../media/image64.svg"/><Relationship Id="rId4" Type="http://schemas.openxmlformats.org/officeDocument/2006/relationships/image" Target="../media/image6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 Id="rId4" Type="http://schemas.openxmlformats.org/officeDocument/2006/relationships/image" Target="../media/image58.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3.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3.xml"/><Relationship Id="rId5" Type="http://schemas.openxmlformats.org/officeDocument/2006/relationships/image" Target="../media/image54.svg"/><Relationship Id="rId4" Type="http://schemas.openxmlformats.org/officeDocument/2006/relationships/image" Target="../media/image5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Oransje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4792"/>
            <a:ext cx="6096000" cy="343320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5" name="Logo_Nynorsk" hidden="1">
            <a:extLst>
              <a:ext uri="{FF2B5EF4-FFF2-40B4-BE49-F238E27FC236}">
                <a16:creationId xmlns:a16="http://schemas.microsoft.com/office/drawing/2014/main" id="{C6D7F8BD-6789-4E89-BE10-AE6710FFB66C}"/>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7" name="Logo_Bokmal">
            <a:extLst>
              <a:ext uri="{FF2B5EF4-FFF2-40B4-BE49-F238E27FC236}">
                <a16:creationId xmlns:a16="http://schemas.microsoft.com/office/drawing/2014/main" id="{1B960393-DA95-45D4-BC0F-B0E1F85F6C90}"/>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0" name="Logo_Engelsk" hidden="1">
            <a:extLst>
              <a:ext uri="{FF2B5EF4-FFF2-40B4-BE49-F238E27FC236}">
                <a16:creationId xmlns:a16="http://schemas.microsoft.com/office/drawing/2014/main" id="{02C6777A-C9B1-49C7-A444-881FE1E3D91F}"/>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29793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nstr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6152302" y="1087518"/>
            <a:ext cx="5612863"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6152302" y="3085910"/>
            <a:ext cx="5612862"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197919" y="184172"/>
            <a:ext cx="5276837" cy="5994922"/>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11388998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øy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838201" y="3407226"/>
            <a:ext cx="4752166"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23145" y="184171"/>
            <a:ext cx="5279918" cy="6484100"/>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1833784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enstr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6152302" y="1087518"/>
            <a:ext cx="5612863"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6152302" y="3085910"/>
            <a:ext cx="5612862"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197919" y="184172"/>
            <a:ext cx="5276837" cy="5994922"/>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0781299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kst og tre bilder">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838201" y="3356998"/>
            <a:ext cx="4752166" cy="2529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15999" y="185759"/>
            <a:ext cx="2577492" cy="2582475"/>
          </a:xfrm>
          <a:prstGeom prst="roundRect">
            <a:avLst>
              <a:gd name="adj" fmla="val 3114"/>
            </a:avLst>
          </a:prstGeom>
          <a:solidFill>
            <a:schemeClr val="accent5"/>
          </a:solidFill>
        </p:spPr>
        <p:txBody>
          <a:bodyPr/>
          <a:lstStyle/>
          <a:p>
            <a:r>
              <a:rPr lang="nb-NO"/>
              <a:t>Klikk på ikonet for å legge til et bilde</a:t>
            </a:r>
            <a:endParaRPr lang="en-US"/>
          </a:p>
        </p:txBody>
      </p:sp>
      <p:sp>
        <p:nvSpPr>
          <p:cNvPr id="7" name="Picture Placeholder 10">
            <a:extLst>
              <a:ext uri="{FF2B5EF4-FFF2-40B4-BE49-F238E27FC236}">
                <a16:creationId xmlns:a16="http://schemas.microsoft.com/office/drawing/2014/main" id="{A1A5E924-DB52-4919-9B8D-29211FEAE233}"/>
              </a:ext>
            </a:extLst>
          </p:cNvPr>
          <p:cNvSpPr>
            <a:spLocks noGrp="1"/>
          </p:cNvSpPr>
          <p:nvPr>
            <p:ph type="pic" sz="quarter" idx="11"/>
          </p:nvPr>
        </p:nvSpPr>
        <p:spPr>
          <a:xfrm>
            <a:off x="9425421" y="185759"/>
            <a:ext cx="2577492" cy="2582475"/>
          </a:xfrm>
          <a:prstGeom prst="roundRect">
            <a:avLst>
              <a:gd name="adj" fmla="val 3114"/>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
        <p:nvSpPr>
          <p:cNvPr id="8" name="Picture Placeholder 10">
            <a:extLst>
              <a:ext uri="{FF2B5EF4-FFF2-40B4-BE49-F238E27FC236}">
                <a16:creationId xmlns:a16="http://schemas.microsoft.com/office/drawing/2014/main" id="{C72CF113-B192-4EB9-874A-3F1DDCAFB5E0}"/>
              </a:ext>
            </a:extLst>
          </p:cNvPr>
          <p:cNvSpPr>
            <a:spLocks noGrp="1"/>
          </p:cNvSpPr>
          <p:nvPr>
            <p:ph type="pic" sz="quarter" idx="12"/>
          </p:nvPr>
        </p:nvSpPr>
        <p:spPr>
          <a:xfrm>
            <a:off x="6719175" y="2886409"/>
            <a:ext cx="5283888" cy="3781863"/>
          </a:xfrm>
          <a:prstGeom prst="roundRect">
            <a:avLst>
              <a:gd name="adj" fmla="val 1954"/>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9484493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ekst og logobilde">
    <p:bg>
      <p:bgPr>
        <a:solidFill>
          <a:schemeClr val="l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BBBFB3F-FDE3-4B10-AD54-19A9112C9593}"/>
              </a:ext>
            </a:extLst>
          </p:cNvPr>
          <p:cNvSpPr>
            <a:spLocks noGrp="1"/>
          </p:cNvSpPr>
          <p:nvPr>
            <p:ph type="pic" sz="quarter" idx="10"/>
          </p:nvPr>
        </p:nvSpPr>
        <p:spPr>
          <a:xfrm>
            <a:off x="0" y="0"/>
            <a:ext cx="7691009" cy="6858000"/>
          </a:xfrm>
          <a:custGeom>
            <a:avLst/>
            <a:gdLst>
              <a:gd name="connsiteX0" fmla="*/ 1894280 w 15380016"/>
              <a:gd name="connsiteY0" fmla="*/ 9263574 h 13714413"/>
              <a:gd name="connsiteX1" fmla="*/ 5494408 w 15380016"/>
              <a:gd name="connsiteY1" fmla="*/ 9263574 h 13714413"/>
              <a:gd name="connsiteX2" fmla="*/ 6095060 w 15380016"/>
              <a:gd name="connsiteY2" fmla="*/ 9865481 h 13714413"/>
              <a:gd name="connsiteX3" fmla="*/ 6095060 w 15380016"/>
              <a:gd name="connsiteY3" fmla="*/ 13474405 h 13714413"/>
              <a:gd name="connsiteX4" fmla="*/ 6047684 w 15380016"/>
              <a:gd name="connsiteY4" fmla="*/ 13708406 h 13714413"/>
              <a:gd name="connsiteX5" fmla="*/ 6044420 w 15380016"/>
              <a:gd name="connsiteY5" fmla="*/ 13714413 h 13714413"/>
              <a:gd name="connsiteX6" fmla="*/ 1344560 w 15380016"/>
              <a:gd name="connsiteY6" fmla="*/ 13714413 h 13714413"/>
              <a:gd name="connsiteX7" fmla="*/ 1341008 w 15380016"/>
              <a:gd name="connsiteY7" fmla="*/ 13707876 h 13714413"/>
              <a:gd name="connsiteX8" fmla="*/ 1293632 w 15380016"/>
              <a:gd name="connsiteY8" fmla="*/ 13474405 h 13714413"/>
              <a:gd name="connsiteX9" fmla="*/ 1293632 w 15380016"/>
              <a:gd name="connsiteY9" fmla="*/ 9865481 h 13714413"/>
              <a:gd name="connsiteX10" fmla="*/ 1894280 w 15380016"/>
              <a:gd name="connsiteY10" fmla="*/ 9263574 h 13714413"/>
              <a:gd name="connsiteX11" fmla="*/ 0 w 15380016"/>
              <a:gd name="connsiteY11" fmla="*/ 4450837 h 13714413"/>
              <a:gd name="connsiteX12" fmla="*/ 698008 w 15380016"/>
              <a:gd name="connsiteY12" fmla="*/ 4450837 h 13714413"/>
              <a:gd name="connsiteX13" fmla="*/ 1298656 w 15380016"/>
              <a:gd name="connsiteY13" fmla="*/ 5052743 h 13714413"/>
              <a:gd name="connsiteX14" fmla="*/ 1298656 w 15380016"/>
              <a:gd name="connsiteY14" fmla="*/ 8661668 h 13714413"/>
              <a:gd name="connsiteX15" fmla="*/ 699264 w 15380016"/>
              <a:gd name="connsiteY15" fmla="*/ 9263574 h 13714413"/>
              <a:gd name="connsiteX16" fmla="*/ 0 w 15380016"/>
              <a:gd name="connsiteY16" fmla="*/ 9263574 h 13714413"/>
              <a:gd name="connsiteX17" fmla="*/ 10052844 w 15380016"/>
              <a:gd name="connsiteY17" fmla="*/ 0 h 13714413"/>
              <a:gd name="connsiteX18" fmla="*/ 15379960 w 15380016"/>
              <a:gd name="connsiteY18" fmla="*/ 0 h 13714413"/>
              <a:gd name="connsiteX19" fmla="*/ 15378324 w 15380016"/>
              <a:gd name="connsiteY19" fmla="*/ 3689 h 13714413"/>
              <a:gd name="connsiteX20" fmla="*/ 15312144 w 15380016"/>
              <a:gd name="connsiteY20" fmla="*/ 95498 h 13714413"/>
              <a:gd name="connsiteX21" fmla="*/ 9941480 w 15380016"/>
              <a:gd name="connsiteY21" fmla="*/ 6399807 h 13714413"/>
              <a:gd name="connsiteX22" fmla="*/ 9941480 w 15380016"/>
              <a:gd name="connsiteY22" fmla="*/ 7314605 h 13714413"/>
              <a:gd name="connsiteX23" fmla="*/ 15312144 w 15380016"/>
              <a:gd name="connsiteY23" fmla="*/ 13618913 h 13714413"/>
              <a:gd name="connsiteX24" fmla="*/ 15378376 w 15380016"/>
              <a:gd name="connsiteY24" fmla="*/ 13710723 h 13714413"/>
              <a:gd name="connsiteX25" fmla="*/ 15380016 w 15380016"/>
              <a:gd name="connsiteY25" fmla="*/ 13714413 h 13714413"/>
              <a:gd name="connsiteX26" fmla="*/ 10052848 w 15380016"/>
              <a:gd name="connsiteY26" fmla="*/ 13714413 h 13714413"/>
              <a:gd name="connsiteX27" fmla="*/ 9962840 w 15380016"/>
              <a:gd name="connsiteY27" fmla="*/ 13626452 h 13714413"/>
              <a:gd name="connsiteX28" fmla="*/ 6490884 w 15380016"/>
              <a:gd name="connsiteY28" fmla="*/ 9712177 h 13714413"/>
              <a:gd name="connsiteX29" fmla="*/ 6092544 w 15380016"/>
              <a:gd name="connsiteY29" fmla="*/ 8661668 h 13714413"/>
              <a:gd name="connsiteX30" fmla="*/ 6092544 w 15380016"/>
              <a:gd name="connsiteY30" fmla="*/ 5052743 h 13714413"/>
              <a:gd name="connsiteX31" fmla="*/ 6490884 w 15380016"/>
              <a:gd name="connsiteY31" fmla="*/ 4002235 h 13714413"/>
              <a:gd name="connsiteX32" fmla="*/ 9962840 w 15380016"/>
              <a:gd name="connsiteY32" fmla="*/ 87958 h 137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80016" h="13714413">
                <a:moveTo>
                  <a:pt x="1894280" y="9263574"/>
                </a:moveTo>
                <a:lnTo>
                  <a:pt x="5494408" y="9263574"/>
                </a:lnTo>
                <a:cubicBezTo>
                  <a:pt x="5824892" y="9263574"/>
                  <a:pt x="6095060" y="9534997"/>
                  <a:pt x="6095060" y="9865481"/>
                </a:cubicBezTo>
                <a:lnTo>
                  <a:pt x="6095060" y="13474405"/>
                </a:lnTo>
                <a:cubicBezTo>
                  <a:pt x="6095060" y="13557340"/>
                  <a:pt x="6078176" y="13636427"/>
                  <a:pt x="6047684" y="13708406"/>
                </a:cubicBezTo>
                <a:lnTo>
                  <a:pt x="6044420" y="13714413"/>
                </a:lnTo>
                <a:lnTo>
                  <a:pt x="1344560" y="13714413"/>
                </a:lnTo>
                <a:lnTo>
                  <a:pt x="1341008" y="13707876"/>
                </a:lnTo>
                <a:cubicBezTo>
                  <a:pt x="1310516" y="13635956"/>
                  <a:pt x="1293632" y="13557026"/>
                  <a:pt x="1293632" y="13474405"/>
                </a:cubicBezTo>
                <a:lnTo>
                  <a:pt x="1293632" y="9865481"/>
                </a:lnTo>
                <a:cubicBezTo>
                  <a:pt x="1293632" y="9533741"/>
                  <a:pt x="1563800" y="9263574"/>
                  <a:pt x="1894280" y="9263574"/>
                </a:cubicBezTo>
                <a:close/>
                <a:moveTo>
                  <a:pt x="0" y="4450837"/>
                </a:moveTo>
                <a:lnTo>
                  <a:pt x="698008" y="4450837"/>
                </a:lnTo>
                <a:cubicBezTo>
                  <a:pt x="1028492" y="4450837"/>
                  <a:pt x="1298656" y="4722260"/>
                  <a:pt x="1298656" y="5052743"/>
                </a:cubicBezTo>
                <a:lnTo>
                  <a:pt x="1298656" y="8661668"/>
                </a:lnTo>
                <a:cubicBezTo>
                  <a:pt x="1298656" y="8993408"/>
                  <a:pt x="1028492" y="9263574"/>
                  <a:pt x="699264" y="9263574"/>
                </a:cubicBezTo>
                <a:lnTo>
                  <a:pt x="0" y="9263574"/>
                </a:lnTo>
                <a:close/>
                <a:moveTo>
                  <a:pt x="10052844" y="0"/>
                </a:moveTo>
                <a:lnTo>
                  <a:pt x="15379960" y="0"/>
                </a:lnTo>
                <a:lnTo>
                  <a:pt x="15378324" y="3689"/>
                </a:lnTo>
                <a:cubicBezTo>
                  <a:pt x="15361012" y="33376"/>
                  <a:pt x="15339004" y="64083"/>
                  <a:pt x="15312144" y="95498"/>
                </a:cubicBezTo>
                <a:lnTo>
                  <a:pt x="9941480" y="6399807"/>
                </a:lnTo>
                <a:cubicBezTo>
                  <a:pt x="9726600" y="6651125"/>
                  <a:pt x="9726600" y="7063287"/>
                  <a:pt x="9941480" y="7314605"/>
                </a:cubicBezTo>
                <a:lnTo>
                  <a:pt x="15312144" y="13618913"/>
                </a:lnTo>
                <a:cubicBezTo>
                  <a:pt x="15339004" y="13650328"/>
                  <a:pt x="15361032" y="13681036"/>
                  <a:pt x="15378376" y="13710723"/>
                </a:cubicBezTo>
                <a:lnTo>
                  <a:pt x="15380016" y="13714413"/>
                </a:lnTo>
                <a:lnTo>
                  <a:pt x="10052848" y="13714413"/>
                </a:lnTo>
                <a:lnTo>
                  <a:pt x="9962840" y="13626452"/>
                </a:lnTo>
                <a:lnTo>
                  <a:pt x="6490884" y="9712177"/>
                </a:lnTo>
                <a:cubicBezTo>
                  <a:pt x="6272240" y="9465885"/>
                  <a:pt x="6092544" y="8992151"/>
                  <a:pt x="6092544" y="8661668"/>
                </a:cubicBezTo>
                <a:lnTo>
                  <a:pt x="6092544" y="5052743"/>
                </a:lnTo>
                <a:cubicBezTo>
                  <a:pt x="6092544" y="4722260"/>
                  <a:pt x="6270984" y="4249783"/>
                  <a:pt x="6490884" y="4002235"/>
                </a:cubicBezTo>
                <a:lnTo>
                  <a:pt x="9962840" y="8795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nb-NO"/>
              <a:t>Klikk på ikonet for å legge til et bilde</a:t>
            </a:r>
            <a:endParaRPr lang="en-US"/>
          </a:p>
        </p:txBody>
      </p:sp>
      <p:sp>
        <p:nvSpPr>
          <p:cNvPr id="2" name="Title 1"/>
          <p:cNvSpPr>
            <a:spLocks noGrp="1"/>
          </p:cNvSpPr>
          <p:nvPr>
            <p:ph type="title"/>
          </p:nvPr>
        </p:nvSpPr>
        <p:spPr>
          <a:xfrm>
            <a:off x="7468872" y="963939"/>
            <a:ext cx="4049125" cy="2465061"/>
          </a:xfrm>
        </p:spPr>
        <p:txBody>
          <a:bodyPr anchor="b"/>
          <a:lstStyle>
            <a:lvl1pPr algn="l">
              <a:lnSpc>
                <a:spcPct val="95000"/>
              </a:lnSpc>
              <a:defRPr sz="3251">
                <a:solidFill>
                  <a:schemeClr val="tx1"/>
                </a:solidFill>
              </a:defRPr>
            </a:lvl1pPr>
          </a:lstStyle>
          <a:p>
            <a:r>
              <a:rPr lang="nb-NO"/>
              <a:t>Klikk for å redigere tittelstil</a:t>
            </a:r>
            <a:endParaRPr lang="en-US"/>
          </a:p>
        </p:txBody>
      </p:sp>
      <p:sp>
        <p:nvSpPr>
          <p:cNvPr id="8" name="Content Placeholder 7">
            <a:extLst>
              <a:ext uri="{FF2B5EF4-FFF2-40B4-BE49-F238E27FC236}">
                <a16:creationId xmlns:a16="http://schemas.microsoft.com/office/drawing/2014/main" id="{FB035165-5EF3-45B7-A027-E8EFB411BA10}"/>
              </a:ext>
            </a:extLst>
          </p:cNvPr>
          <p:cNvSpPr>
            <a:spLocks noGrp="1"/>
          </p:cNvSpPr>
          <p:nvPr>
            <p:ph sz="quarter" idx="11"/>
          </p:nvPr>
        </p:nvSpPr>
        <p:spPr>
          <a:xfrm>
            <a:off x="7468573" y="3743758"/>
            <a:ext cx="4049446" cy="195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9" name="Logo_Nynorsk" hidden="1">
            <a:extLst>
              <a:ext uri="{FF2B5EF4-FFF2-40B4-BE49-F238E27FC236}">
                <a16:creationId xmlns:a16="http://schemas.microsoft.com/office/drawing/2014/main" id="{F6E08FB2-7589-46A4-8362-08DF78F71001}"/>
              </a:ext>
            </a:extLst>
          </p:cNvPr>
          <p:cNvPicPr>
            <a:picLocks noChangeAspect="1"/>
          </p:cNvPicPr>
          <p:nvPr userDrawn="1"/>
        </p:nvPicPr>
        <p:blipFill>
          <a:blip r:embed="rId3"/>
          <a:stretch>
            <a:fillRect/>
          </a:stretch>
        </p:blipFill>
        <p:spPr>
          <a:xfrm>
            <a:off x="378047" y="378047"/>
            <a:ext cx="2446846" cy="331212"/>
          </a:xfrm>
          <a:prstGeom prst="rect">
            <a:avLst/>
          </a:prstGeom>
        </p:spPr>
      </p:pic>
      <p:pic>
        <p:nvPicPr>
          <p:cNvPr id="11" name="Logo_Bokmal">
            <a:extLst>
              <a:ext uri="{FF2B5EF4-FFF2-40B4-BE49-F238E27FC236}">
                <a16:creationId xmlns:a16="http://schemas.microsoft.com/office/drawing/2014/main" id="{EF67A77F-7F81-4373-BEBF-69EFF64A0352}"/>
              </a:ext>
            </a:extLst>
          </p:cNvPr>
          <p:cNvPicPr>
            <a:picLocks noChangeAspect="1"/>
          </p:cNvPicPr>
          <p:nvPr userDrawn="1"/>
        </p:nvPicPr>
        <p:blipFill>
          <a:blip r:embed="rId4"/>
          <a:stretch>
            <a:fillRect/>
          </a:stretch>
        </p:blipFill>
        <p:spPr>
          <a:xfrm>
            <a:off x="378047" y="378047"/>
            <a:ext cx="2446846" cy="332658"/>
          </a:xfrm>
          <a:prstGeom prst="rect">
            <a:avLst/>
          </a:prstGeom>
        </p:spPr>
      </p:pic>
      <p:pic>
        <p:nvPicPr>
          <p:cNvPr id="12" name="Logo_Engelsk" hidden="1">
            <a:extLst>
              <a:ext uri="{FF2B5EF4-FFF2-40B4-BE49-F238E27FC236}">
                <a16:creationId xmlns:a16="http://schemas.microsoft.com/office/drawing/2014/main" id="{EBF61FD3-F50C-4D36-8772-1CE9B9773A06}"/>
              </a:ext>
            </a:extLst>
          </p:cNvPr>
          <p:cNvPicPr>
            <a:picLocks noChangeAspect="1"/>
          </p:cNvPicPr>
          <p:nvPr userDrawn="1"/>
        </p:nvPicPr>
        <p:blipFill>
          <a:blip r:embed="rId5"/>
          <a:stretch>
            <a:fillRect/>
          </a:stretch>
        </p:blipFill>
        <p:spPr>
          <a:xfrm>
            <a:off x="378047" y="378047"/>
            <a:ext cx="2446846" cy="329717"/>
          </a:xfrm>
          <a:prstGeom prst="rect">
            <a:avLst/>
          </a:prstGeom>
        </p:spPr>
      </p:pic>
    </p:spTree>
    <p:extLst>
      <p:ext uri="{BB962C8B-B14F-4D97-AF65-F5344CB8AC3E}">
        <p14:creationId xmlns:p14="http://schemas.microsoft.com/office/powerpoint/2010/main" val="15827390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killeark Oransje">
    <p:bg>
      <p:bgPr>
        <a:solidFill>
          <a:schemeClr val="accent3"/>
        </a:solid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B7895AB-85D8-47A8-B827-39BB2BC375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8697648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afikk og tekst">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854227" y="1618922"/>
            <a:ext cx="5128722" cy="3422821"/>
          </a:xfrm>
        </p:spPr>
        <p:txBody>
          <a:bodyPr/>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149312"/>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053115"/>
            <a:ext cx="3806976" cy="19886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8246323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tat Grå">
    <p:bg>
      <p:bgPr>
        <a:solidFill>
          <a:srgbClr val="E3E4E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19155997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killeark Blå">
    <p:bg>
      <p:bgPr>
        <a:solidFill>
          <a:schemeClr val="accent2"/>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96B7C253-D494-425F-8E12-1FBF9BD571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Tree>
    <p:extLst>
      <p:ext uri="{BB962C8B-B14F-4D97-AF65-F5344CB8AC3E}">
        <p14:creationId xmlns:p14="http://schemas.microsoft.com/office/powerpoint/2010/main" val="14662728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på helsidebil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3345039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på helsidebil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solidFill>
                  <a:schemeClr val="bg1"/>
                </a:solidFill>
              </a:defRPr>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9160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tre bilder">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838201" y="3356998"/>
            <a:ext cx="4752166" cy="2529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15999" y="185759"/>
            <a:ext cx="2577492" cy="2582475"/>
          </a:xfrm>
          <a:prstGeom prst="roundRect">
            <a:avLst>
              <a:gd name="adj" fmla="val 3114"/>
            </a:avLst>
          </a:prstGeom>
          <a:solidFill>
            <a:schemeClr val="accent5"/>
          </a:solidFill>
        </p:spPr>
        <p:txBody>
          <a:bodyPr/>
          <a:lstStyle/>
          <a:p>
            <a:r>
              <a:rPr lang="nb-NO"/>
              <a:t>Klikk på ikonet for å legge til et bilde</a:t>
            </a:r>
            <a:endParaRPr lang="en-US"/>
          </a:p>
        </p:txBody>
      </p:sp>
      <p:sp>
        <p:nvSpPr>
          <p:cNvPr id="7" name="Picture Placeholder 10">
            <a:extLst>
              <a:ext uri="{FF2B5EF4-FFF2-40B4-BE49-F238E27FC236}">
                <a16:creationId xmlns:a16="http://schemas.microsoft.com/office/drawing/2014/main" id="{A1A5E924-DB52-4919-9B8D-29211FEAE233}"/>
              </a:ext>
            </a:extLst>
          </p:cNvPr>
          <p:cNvSpPr>
            <a:spLocks noGrp="1"/>
          </p:cNvSpPr>
          <p:nvPr>
            <p:ph type="pic" sz="quarter" idx="11"/>
          </p:nvPr>
        </p:nvSpPr>
        <p:spPr>
          <a:xfrm>
            <a:off x="9425421" y="185759"/>
            <a:ext cx="2577492" cy="2582475"/>
          </a:xfrm>
          <a:prstGeom prst="roundRect">
            <a:avLst>
              <a:gd name="adj" fmla="val 3114"/>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
        <p:nvSpPr>
          <p:cNvPr id="8" name="Picture Placeholder 10">
            <a:extLst>
              <a:ext uri="{FF2B5EF4-FFF2-40B4-BE49-F238E27FC236}">
                <a16:creationId xmlns:a16="http://schemas.microsoft.com/office/drawing/2014/main" id="{C72CF113-B192-4EB9-874A-3F1DDCAFB5E0}"/>
              </a:ext>
            </a:extLst>
          </p:cNvPr>
          <p:cNvSpPr>
            <a:spLocks noGrp="1"/>
          </p:cNvSpPr>
          <p:nvPr>
            <p:ph type="pic" sz="quarter" idx="12"/>
          </p:nvPr>
        </p:nvSpPr>
        <p:spPr>
          <a:xfrm>
            <a:off x="6719175" y="2886409"/>
            <a:ext cx="5283888" cy="3781863"/>
          </a:xfrm>
          <a:prstGeom prst="roundRect">
            <a:avLst>
              <a:gd name="adj" fmla="val 1954"/>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1882118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på helsidebilde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6065058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killeark Lys oransje">
    <p:bg>
      <p:bgPr>
        <a:solidFill>
          <a:schemeClr val="accent5"/>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B99C163-094C-40E5-8AEE-D2FCABF6EA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accent4"/>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25864199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fografikk kun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8D6F1E-B931-4AF4-8189-9ACF9920D3AD}"/>
              </a:ext>
            </a:extLst>
          </p:cNvPr>
          <p:cNvSpPr>
            <a:spLocks noGrp="1"/>
          </p:cNvSpPr>
          <p:nvPr>
            <p:ph type="title"/>
          </p:nvPr>
        </p:nvSpPr>
        <p:spPr>
          <a:xfrm>
            <a:off x="3030835" y="1148518"/>
            <a:ext cx="6130330" cy="1193120"/>
          </a:xfrm>
        </p:spPr>
        <p:txBody>
          <a:bodyPr lIns="0" tIns="0" rIns="0" bIns="0" anchor="b"/>
          <a:lstStyle>
            <a:lvl1pPr algn="ctr">
              <a:defRPr sz="3001"/>
            </a:lvl1pPr>
          </a:lstStyle>
          <a:p>
            <a:r>
              <a:rPr lang="nb-NO"/>
              <a:t>Klikk for å redigere tittelstil</a:t>
            </a:r>
            <a:endParaRPr lang="en-US"/>
          </a:p>
        </p:txBody>
      </p:sp>
      <p:sp>
        <p:nvSpPr>
          <p:cNvPr id="9" name="Text Placeholder 8">
            <a:extLst>
              <a:ext uri="{FF2B5EF4-FFF2-40B4-BE49-F238E27FC236}">
                <a16:creationId xmlns:a16="http://schemas.microsoft.com/office/drawing/2014/main" id="{FCC00B02-8BEA-417A-B643-A932EB640A71}"/>
              </a:ext>
            </a:extLst>
          </p:cNvPr>
          <p:cNvSpPr>
            <a:spLocks noGrp="1"/>
          </p:cNvSpPr>
          <p:nvPr>
            <p:ph type="body" sz="quarter" idx="10"/>
          </p:nvPr>
        </p:nvSpPr>
        <p:spPr>
          <a:xfrm>
            <a:off x="3030835" y="4414787"/>
            <a:ext cx="6130330" cy="1294695"/>
          </a:xfrm>
          <a:prstGeom prst="rect">
            <a:avLst/>
          </a:prstGeom>
        </p:spPr>
        <p:txBody>
          <a:bodyPr lIns="0" tIns="0" rIns="0" bIns="0"/>
          <a:lstStyle>
            <a:lvl1pPr marL="0" indent="0" algn="ctr">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11" name="Text Placeholder 10">
            <a:extLst>
              <a:ext uri="{FF2B5EF4-FFF2-40B4-BE49-F238E27FC236}">
                <a16:creationId xmlns:a16="http://schemas.microsoft.com/office/drawing/2014/main" id="{2753CFD7-34EE-4B87-9476-EE8CA7418DEB}"/>
              </a:ext>
            </a:extLst>
          </p:cNvPr>
          <p:cNvSpPr>
            <a:spLocks noGrp="1"/>
          </p:cNvSpPr>
          <p:nvPr>
            <p:ph type="body" sz="quarter" idx="11" hasCustomPrompt="1"/>
          </p:nvPr>
        </p:nvSpPr>
        <p:spPr>
          <a:xfrm>
            <a:off x="3030835" y="2341638"/>
            <a:ext cx="6130331" cy="2073149"/>
          </a:xfrm>
        </p:spPr>
        <p:txBody>
          <a:bodyPr anchor="t"/>
          <a:lstStyle>
            <a:lvl1pPr marL="0" indent="0" algn="ctr">
              <a:buNone/>
              <a:defRPr sz="11102">
                <a:solidFill>
                  <a:schemeClr val="accent1"/>
                </a:solidFill>
                <a:latin typeface="+mj-lt"/>
              </a:defRPr>
            </a:lvl1pPr>
          </a:lstStyle>
          <a:p>
            <a:pPr lvl="0"/>
            <a:r>
              <a:rPr lang="nb-NO" sz="11102">
                <a:latin typeface="+mj-lt"/>
              </a:rPr>
              <a:t>00 %</a:t>
            </a:r>
            <a:endParaRPr lang="en-US"/>
          </a:p>
        </p:txBody>
      </p:sp>
    </p:spTree>
    <p:extLst>
      <p:ext uri="{BB962C8B-B14F-4D97-AF65-F5344CB8AC3E}">
        <p14:creationId xmlns:p14="http://schemas.microsoft.com/office/powerpoint/2010/main" val="27913662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nfografikk m ikon Magenta">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14" name="Title 1">
            <a:extLst>
              <a:ext uri="{FF2B5EF4-FFF2-40B4-BE49-F238E27FC236}">
                <a16:creationId xmlns:a16="http://schemas.microsoft.com/office/drawing/2014/main" id="{21F3D8E8-3DD2-4E65-89DE-97440FE0CA82}"/>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a:p>
        </p:txBody>
      </p:sp>
      <p:sp>
        <p:nvSpPr>
          <p:cNvPr id="15" name="Text Placeholder 8">
            <a:extLst>
              <a:ext uri="{FF2B5EF4-FFF2-40B4-BE49-F238E27FC236}">
                <a16:creationId xmlns:a16="http://schemas.microsoft.com/office/drawing/2014/main" id="{3AF40953-A05E-4713-917A-05D0E58A1FD5}"/>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8" name="Text Placeholder 10">
            <a:extLst>
              <a:ext uri="{FF2B5EF4-FFF2-40B4-BE49-F238E27FC236}">
                <a16:creationId xmlns:a16="http://schemas.microsoft.com/office/drawing/2014/main" id="{2C4D4F10-9AFF-4572-9A82-7FD5B950A120}"/>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bg1"/>
                </a:solidFill>
                <a:latin typeface="+mj-lt"/>
              </a:defRPr>
            </a:lvl1pPr>
          </a:lstStyle>
          <a:p>
            <a:pPr lvl="0"/>
            <a:r>
              <a:rPr lang="nb-NO" sz="11102">
                <a:latin typeface="+mj-lt"/>
              </a:rPr>
              <a:t>00 00</a:t>
            </a:r>
            <a:endParaRPr lang="en-US"/>
          </a:p>
        </p:txBody>
      </p:sp>
      <p:pic>
        <p:nvPicPr>
          <p:cNvPr id="4" name="Logo_Engelsk" descr="Et bilde som inneholder tekst&#10;&#10;Automatisk generert beskrivelse" hidden="1">
            <a:extLst>
              <a:ext uri="{FF2B5EF4-FFF2-40B4-BE49-F238E27FC236}">
                <a16:creationId xmlns:a16="http://schemas.microsoft.com/office/drawing/2014/main" id="{DED655EF-014B-4F89-B3F4-D61EB3ED3AAA}"/>
              </a:ext>
            </a:extLst>
          </p:cNvPr>
          <p:cNvPicPr>
            <a:picLocks noChangeAspect="1"/>
          </p:cNvPicPr>
          <p:nvPr userDrawn="1"/>
        </p:nvPicPr>
        <p:blipFill>
          <a:blip r:embed="rId2"/>
          <a:stretch>
            <a:fillRect/>
          </a:stretch>
        </p:blipFill>
        <p:spPr>
          <a:xfrm>
            <a:off x="378047" y="6300788"/>
            <a:ext cx="2457852" cy="331200"/>
          </a:xfrm>
          <a:prstGeom prst="rect">
            <a:avLst/>
          </a:prstGeom>
        </p:spPr>
      </p:pic>
      <p:pic>
        <p:nvPicPr>
          <p:cNvPr id="9" name="Logo_Nynorsk" descr="Et bilde som inneholder tekst&#10;&#10;Automatisk generert beskrivelse" hidden="1">
            <a:extLst>
              <a:ext uri="{FF2B5EF4-FFF2-40B4-BE49-F238E27FC236}">
                <a16:creationId xmlns:a16="http://schemas.microsoft.com/office/drawing/2014/main" id="{D9F4855C-ABB4-4A3C-8706-0C604B77566E}"/>
              </a:ext>
            </a:extLst>
          </p:cNvPr>
          <p:cNvPicPr>
            <a:picLocks noChangeAspect="1"/>
          </p:cNvPicPr>
          <p:nvPr userDrawn="1"/>
        </p:nvPicPr>
        <p:blipFill>
          <a:blip r:embed="rId3"/>
          <a:stretch>
            <a:fillRect/>
          </a:stretch>
        </p:blipFill>
        <p:spPr>
          <a:xfrm>
            <a:off x="378047" y="6300788"/>
            <a:ext cx="2446759" cy="331200"/>
          </a:xfrm>
          <a:prstGeom prst="rect">
            <a:avLst/>
          </a:prstGeom>
        </p:spPr>
      </p:pic>
      <p:pic>
        <p:nvPicPr>
          <p:cNvPr id="13" name="Logo_Bokmal" descr="Et bilde som inneholder tekst&#10;&#10;Automatisk generert beskrivelse">
            <a:extLst>
              <a:ext uri="{FF2B5EF4-FFF2-40B4-BE49-F238E27FC236}">
                <a16:creationId xmlns:a16="http://schemas.microsoft.com/office/drawing/2014/main" id="{872F05C6-215E-471C-B072-828613345DD0}"/>
              </a:ext>
            </a:extLst>
          </p:cNvPr>
          <p:cNvPicPr>
            <a:picLocks noChangeAspect="1"/>
          </p:cNvPicPr>
          <p:nvPr userDrawn="1"/>
        </p:nvPicPr>
        <p:blipFill>
          <a:blip r:embed="rId4"/>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36140255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fografikk m ikon Hvit">
    <p:bg>
      <p:bgPr>
        <a:solidFill>
          <a:schemeClr val="l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8" name="Text Placeholder 10">
            <a:extLst>
              <a:ext uri="{FF2B5EF4-FFF2-40B4-BE49-F238E27FC236}">
                <a16:creationId xmlns:a16="http://schemas.microsoft.com/office/drawing/2014/main" id="{9A74BBCC-3F15-47E0-84F6-245B1F2A78D9}"/>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accent1"/>
                </a:solidFill>
                <a:latin typeface="+mj-lt"/>
              </a:defRPr>
            </a:lvl1pPr>
          </a:lstStyle>
          <a:p>
            <a:pPr lvl="0"/>
            <a:r>
              <a:rPr lang="nb-NO" sz="11102">
                <a:latin typeface="+mj-lt"/>
              </a:rPr>
              <a:t>00 00</a:t>
            </a:r>
            <a:endParaRPr lang="en-US"/>
          </a:p>
        </p:txBody>
      </p:sp>
      <p:sp>
        <p:nvSpPr>
          <p:cNvPr id="9" name="Title 1">
            <a:extLst>
              <a:ext uri="{FF2B5EF4-FFF2-40B4-BE49-F238E27FC236}">
                <a16:creationId xmlns:a16="http://schemas.microsoft.com/office/drawing/2014/main" id="{42378BCC-7B93-483B-A371-053968E682A0}"/>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a:p>
        </p:txBody>
      </p:sp>
      <p:sp>
        <p:nvSpPr>
          <p:cNvPr id="11" name="Text Placeholder 8">
            <a:extLst>
              <a:ext uri="{FF2B5EF4-FFF2-40B4-BE49-F238E27FC236}">
                <a16:creationId xmlns:a16="http://schemas.microsoft.com/office/drawing/2014/main" id="{E9DB3CF9-C520-43A1-B535-2D795F81218C}"/>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Tree>
    <p:extLst>
      <p:ext uri="{BB962C8B-B14F-4D97-AF65-F5344CB8AC3E}">
        <p14:creationId xmlns:p14="http://schemas.microsoft.com/office/powerpoint/2010/main" val="10147080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killeark Lilla">
    <p:bg>
      <p:bgPr>
        <a:solidFill>
          <a:srgbClr val="9B3699"/>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3EA6D88-2375-4AB6-B864-3A3412B052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16684644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ilm på TV">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46F970E-C338-4A18-8470-EA3B4899788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96" t="596"/>
          <a:stretch/>
        </p:blipFill>
        <p:spPr>
          <a:xfrm>
            <a:off x="0" y="0"/>
            <a:ext cx="12192000" cy="6184718"/>
          </a:xfrm>
          <a:prstGeom prst="rect">
            <a:avLst/>
          </a:prstGeom>
        </p:spPr>
      </p:pic>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1149312"/>
            <a:ext cx="3355462" cy="1940681"/>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1" y="3386143"/>
            <a:ext cx="3355462" cy="1988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Picture Placeholder 7">
            <a:extLst>
              <a:ext uri="{FF2B5EF4-FFF2-40B4-BE49-F238E27FC236}">
                <a16:creationId xmlns:a16="http://schemas.microsoft.com/office/drawing/2014/main" id="{A094CD37-2AD7-4704-B0CD-550F6BA8F905}"/>
              </a:ext>
            </a:extLst>
          </p:cNvPr>
          <p:cNvSpPr>
            <a:spLocks noGrp="1"/>
          </p:cNvSpPr>
          <p:nvPr>
            <p:ph type="pic" sz="quarter" idx="12"/>
          </p:nvPr>
        </p:nvSpPr>
        <p:spPr>
          <a:xfrm>
            <a:off x="4725015" y="1281261"/>
            <a:ext cx="6554053" cy="3748521"/>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lIns="0" tIns="0" rIns="0" bIns="0"/>
          <a:lstStyle/>
          <a:p>
            <a:r>
              <a:rPr lang="nb-NO"/>
              <a:t>Klikk på ikonet for å legge til et bilde</a:t>
            </a:r>
            <a:endParaRPr lang="en-US"/>
          </a:p>
        </p:txBody>
      </p:sp>
    </p:spTree>
    <p:extLst>
      <p:ext uri="{BB962C8B-B14F-4D97-AF65-F5344CB8AC3E}">
        <p14:creationId xmlns:p14="http://schemas.microsoft.com/office/powerpoint/2010/main" val="42260089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Utfallende fil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B93E19-FF3B-475E-9536-609C20EECD11}"/>
              </a:ext>
            </a:extLst>
          </p:cNvPr>
          <p:cNvSpPr>
            <a:spLocks noGrp="1"/>
          </p:cNvSpPr>
          <p:nvPr>
            <p:ph sz="quarter" idx="11"/>
          </p:nvPr>
        </p:nvSpPr>
        <p:spPr>
          <a:xfrm>
            <a:off x="0" y="0"/>
            <a:ext cx="12192000" cy="68579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898560"/>
            <a:ext cx="3985150" cy="2021958"/>
          </a:xfrm>
        </p:spPr>
        <p:txBody>
          <a:bodyPr lIns="0" tIns="0" rIns="0" bIns="0" anchor="t"/>
          <a:lstStyle>
            <a:lvl1pPr algn="l">
              <a:lnSpc>
                <a:spcPct val="95000"/>
              </a:lnSpc>
              <a:defRPr sz="3251"/>
            </a:lvl1pPr>
          </a:lstStyle>
          <a:p>
            <a:r>
              <a:rPr lang="nb-NO"/>
              <a:t>Klikk for å redigere tittelstil</a:t>
            </a:r>
            <a:endParaRPr lang="en-US"/>
          </a:p>
        </p:txBody>
      </p:sp>
    </p:spTree>
    <p:extLst>
      <p:ext uri="{BB962C8B-B14F-4D97-AF65-F5344CB8AC3E}">
        <p14:creationId xmlns:p14="http://schemas.microsoft.com/office/powerpoint/2010/main" val="16061576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tat Hvit">
    <p:bg>
      <p:bgPr>
        <a:solidFill>
          <a:schemeClr val="l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10407860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killeark Grå">
    <p:bg>
      <p:bgPr>
        <a:solidFill>
          <a:schemeClr val="lt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DFE58BBF-0212-4054-A4FC-8C1C08F206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tx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3748341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og logobilde">
    <p:bg>
      <p:bgPr>
        <a:solidFill>
          <a:schemeClr val="l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BBBFB3F-FDE3-4B10-AD54-19A9112C9593}"/>
              </a:ext>
            </a:extLst>
          </p:cNvPr>
          <p:cNvSpPr>
            <a:spLocks noGrp="1"/>
          </p:cNvSpPr>
          <p:nvPr>
            <p:ph type="pic" sz="quarter" idx="10"/>
          </p:nvPr>
        </p:nvSpPr>
        <p:spPr>
          <a:xfrm>
            <a:off x="0" y="0"/>
            <a:ext cx="7691009" cy="6858000"/>
          </a:xfrm>
          <a:custGeom>
            <a:avLst/>
            <a:gdLst>
              <a:gd name="connsiteX0" fmla="*/ 1894280 w 15380016"/>
              <a:gd name="connsiteY0" fmla="*/ 9263574 h 13714413"/>
              <a:gd name="connsiteX1" fmla="*/ 5494408 w 15380016"/>
              <a:gd name="connsiteY1" fmla="*/ 9263574 h 13714413"/>
              <a:gd name="connsiteX2" fmla="*/ 6095060 w 15380016"/>
              <a:gd name="connsiteY2" fmla="*/ 9865481 h 13714413"/>
              <a:gd name="connsiteX3" fmla="*/ 6095060 w 15380016"/>
              <a:gd name="connsiteY3" fmla="*/ 13474405 h 13714413"/>
              <a:gd name="connsiteX4" fmla="*/ 6047684 w 15380016"/>
              <a:gd name="connsiteY4" fmla="*/ 13708406 h 13714413"/>
              <a:gd name="connsiteX5" fmla="*/ 6044420 w 15380016"/>
              <a:gd name="connsiteY5" fmla="*/ 13714413 h 13714413"/>
              <a:gd name="connsiteX6" fmla="*/ 1344560 w 15380016"/>
              <a:gd name="connsiteY6" fmla="*/ 13714413 h 13714413"/>
              <a:gd name="connsiteX7" fmla="*/ 1341008 w 15380016"/>
              <a:gd name="connsiteY7" fmla="*/ 13707876 h 13714413"/>
              <a:gd name="connsiteX8" fmla="*/ 1293632 w 15380016"/>
              <a:gd name="connsiteY8" fmla="*/ 13474405 h 13714413"/>
              <a:gd name="connsiteX9" fmla="*/ 1293632 w 15380016"/>
              <a:gd name="connsiteY9" fmla="*/ 9865481 h 13714413"/>
              <a:gd name="connsiteX10" fmla="*/ 1894280 w 15380016"/>
              <a:gd name="connsiteY10" fmla="*/ 9263574 h 13714413"/>
              <a:gd name="connsiteX11" fmla="*/ 0 w 15380016"/>
              <a:gd name="connsiteY11" fmla="*/ 4450837 h 13714413"/>
              <a:gd name="connsiteX12" fmla="*/ 698008 w 15380016"/>
              <a:gd name="connsiteY12" fmla="*/ 4450837 h 13714413"/>
              <a:gd name="connsiteX13" fmla="*/ 1298656 w 15380016"/>
              <a:gd name="connsiteY13" fmla="*/ 5052743 h 13714413"/>
              <a:gd name="connsiteX14" fmla="*/ 1298656 w 15380016"/>
              <a:gd name="connsiteY14" fmla="*/ 8661668 h 13714413"/>
              <a:gd name="connsiteX15" fmla="*/ 699264 w 15380016"/>
              <a:gd name="connsiteY15" fmla="*/ 9263574 h 13714413"/>
              <a:gd name="connsiteX16" fmla="*/ 0 w 15380016"/>
              <a:gd name="connsiteY16" fmla="*/ 9263574 h 13714413"/>
              <a:gd name="connsiteX17" fmla="*/ 10052844 w 15380016"/>
              <a:gd name="connsiteY17" fmla="*/ 0 h 13714413"/>
              <a:gd name="connsiteX18" fmla="*/ 15379960 w 15380016"/>
              <a:gd name="connsiteY18" fmla="*/ 0 h 13714413"/>
              <a:gd name="connsiteX19" fmla="*/ 15378324 w 15380016"/>
              <a:gd name="connsiteY19" fmla="*/ 3689 h 13714413"/>
              <a:gd name="connsiteX20" fmla="*/ 15312144 w 15380016"/>
              <a:gd name="connsiteY20" fmla="*/ 95498 h 13714413"/>
              <a:gd name="connsiteX21" fmla="*/ 9941480 w 15380016"/>
              <a:gd name="connsiteY21" fmla="*/ 6399807 h 13714413"/>
              <a:gd name="connsiteX22" fmla="*/ 9941480 w 15380016"/>
              <a:gd name="connsiteY22" fmla="*/ 7314605 h 13714413"/>
              <a:gd name="connsiteX23" fmla="*/ 15312144 w 15380016"/>
              <a:gd name="connsiteY23" fmla="*/ 13618913 h 13714413"/>
              <a:gd name="connsiteX24" fmla="*/ 15378376 w 15380016"/>
              <a:gd name="connsiteY24" fmla="*/ 13710723 h 13714413"/>
              <a:gd name="connsiteX25" fmla="*/ 15380016 w 15380016"/>
              <a:gd name="connsiteY25" fmla="*/ 13714413 h 13714413"/>
              <a:gd name="connsiteX26" fmla="*/ 10052848 w 15380016"/>
              <a:gd name="connsiteY26" fmla="*/ 13714413 h 13714413"/>
              <a:gd name="connsiteX27" fmla="*/ 9962840 w 15380016"/>
              <a:gd name="connsiteY27" fmla="*/ 13626452 h 13714413"/>
              <a:gd name="connsiteX28" fmla="*/ 6490884 w 15380016"/>
              <a:gd name="connsiteY28" fmla="*/ 9712177 h 13714413"/>
              <a:gd name="connsiteX29" fmla="*/ 6092544 w 15380016"/>
              <a:gd name="connsiteY29" fmla="*/ 8661668 h 13714413"/>
              <a:gd name="connsiteX30" fmla="*/ 6092544 w 15380016"/>
              <a:gd name="connsiteY30" fmla="*/ 5052743 h 13714413"/>
              <a:gd name="connsiteX31" fmla="*/ 6490884 w 15380016"/>
              <a:gd name="connsiteY31" fmla="*/ 4002235 h 13714413"/>
              <a:gd name="connsiteX32" fmla="*/ 9962840 w 15380016"/>
              <a:gd name="connsiteY32" fmla="*/ 87958 h 137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80016" h="13714413">
                <a:moveTo>
                  <a:pt x="1894280" y="9263574"/>
                </a:moveTo>
                <a:lnTo>
                  <a:pt x="5494408" y="9263574"/>
                </a:lnTo>
                <a:cubicBezTo>
                  <a:pt x="5824892" y="9263574"/>
                  <a:pt x="6095060" y="9534997"/>
                  <a:pt x="6095060" y="9865481"/>
                </a:cubicBezTo>
                <a:lnTo>
                  <a:pt x="6095060" y="13474405"/>
                </a:lnTo>
                <a:cubicBezTo>
                  <a:pt x="6095060" y="13557340"/>
                  <a:pt x="6078176" y="13636427"/>
                  <a:pt x="6047684" y="13708406"/>
                </a:cubicBezTo>
                <a:lnTo>
                  <a:pt x="6044420" y="13714413"/>
                </a:lnTo>
                <a:lnTo>
                  <a:pt x="1344560" y="13714413"/>
                </a:lnTo>
                <a:lnTo>
                  <a:pt x="1341008" y="13707876"/>
                </a:lnTo>
                <a:cubicBezTo>
                  <a:pt x="1310516" y="13635956"/>
                  <a:pt x="1293632" y="13557026"/>
                  <a:pt x="1293632" y="13474405"/>
                </a:cubicBezTo>
                <a:lnTo>
                  <a:pt x="1293632" y="9865481"/>
                </a:lnTo>
                <a:cubicBezTo>
                  <a:pt x="1293632" y="9533741"/>
                  <a:pt x="1563800" y="9263574"/>
                  <a:pt x="1894280" y="9263574"/>
                </a:cubicBezTo>
                <a:close/>
                <a:moveTo>
                  <a:pt x="0" y="4450837"/>
                </a:moveTo>
                <a:lnTo>
                  <a:pt x="698008" y="4450837"/>
                </a:lnTo>
                <a:cubicBezTo>
                  <a:pt x="1028492" y="4450837"/>
                  <a:pt x="1298656" y="4722260"/>
                  <a:pt x="1298656" y="5052743"/>
                </a:cubicBezTo>
                <a:lnTo>
                  <a:pt x="1298656" y="8661668"/>
                </a:lnTo>
                <a:cubicBezTo>
                  <a:pt x="1298656" y="8993408"/>
                  <a:pt x="1028492" y="9263574"/>
                  <a:pt x="699264" y="9263574"/>
                </a:cubicBezTo>
                <a:lnTo>
                  <a:pt x="0" y="9263574"/>
                </a:lnTo>
                <a:close/>
                <a:moveTo>
                  <a:pt x="10052844" y="0"/>
                </a:moveTo>
                <a:lnTo>
                  <a:pt x="15379960" y="0"/>
                </a:lnTo>
                <a:lnTo>
                  <a:pt x="15378324" y="3689"/>
                </a:lnTo>
                <a:cubicBezTo>
                  <a:pt x="15361012" y="33376"/>
                  <a:pt x="15339004" y="64083"/>
                  <a:pt x="15312144" y="95498"/>
                </a:cubicBezTo>
                <a:lnTo>
                  <a:pt x="9941480" y="6399807"/>
                </a:lnTo>
                <a:cubicBezTo>
                  <a:pt x="9726600" y="6651125"/>
                  <a:pt x="9726600" y="7063287"/>
                  <a:pt x="9941480" y="7314605"/>
                </a:cubicBezTo>
                <a:lnTo>
                  <a:pt x="15312144" y="13618913"/>
                </a:lnTo>
                <a:cubicBezTo>
                  <a:pt x="15339004" y="13650328"/>
                  <a:pt x="15361032" y="13681036"/>
                  <a:pt x="15378376" y="13710723"/>
                </a:cubicBezTo>
                <a:lnTo>
                  <a:pt x="15380016" y="13714413"/>
                </a:lnTo>
                <a:lnTo>
                  <a:pt x="10052848" y="13714413"/>
                </a:lnTo>
                <a:lnTo>
                  <a:pt x="9962840" y="13626452"/>
                </a:lnTo>
                <a:lnTo>
                  <a:pt x="6490884" y="9712177"/>
                </a:lnTo>
                <a:cubicBezTo>
                  <a:pt x="6272240" y="9465885"/>
                  <a:pt x="6092544" y="8992151"/>
                  <a:pt x="6092544" y="8661668"/>
                </a:cubicBezTo>
                <a:lnTo>
                  <a:pt x="6092544" y="5052743"/>
                </a:lnTo>
                <a:cubicBezTo>
                  <a:pt x="6092544" y="4722260"/>
                  <a:pt x="6270984" y="4249783"/>
                  <a:pt x="6490884" y="4002235"/>
                </a:cubicBezTo>
                <a:lnTo>
                  <a:pt x="9962840" y="8795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nb-NO"/>
              <a:t>Klikk på ikonet for å legge til et bilde</a:t>
            </a:r>
            <a:endParaRPr lang="en-US"/>
          </a:p>
        </p:txBody>
      </p:sp>
      <p:sp>
        <p:nvSpPr>
          <p:cNvPr id="2" name="Title 1"/>
          <p:cNvSpPr>
            <a:spLocks noGrp="1"/>
          </p:cNvSpPr>
          <p:nvPr>
            <p:ph type="title"/>
          </p:nvPr>
        </p:nvSpPr>
        <p:spPr>
          <a:xfrm>
            <a:off x="7468872" y="963939"/>
            <a:ext cx="4049125" cy="2465061"/>
          </a:xfrm>
        </p:spPr>
        <p:txBody>
          <a:bodyPr anchor="b"/>
          <a:lstStyle>
            <a:lvl1pPr algn="l">
              <a:lnSpc>
                <a:spcPct val="95000"/>
              </a:lnSpc>
              <a:defRPr sz="3251">
                <a:solidFill>
                  <a:schemeClr val="tx1"/>
                </a:solidFill>
              </a:defRPr>
            </a:lvl1pPr>
          </a:lstStyle>
          <a:p>
            <a:r>
              <a:rPr lang="nb-NO"/>
              <a:t>Klikk for å redigere tittelstil</a:t>
            </a:r>
            <a:endParaRPr lang="en-US"/>
          </a:p>
        </p:txBody>
      </p:sp>
      <p:sp>
        <p:nvSpPr>
          <p:cNvPr id="8" name="Content Placeholder 7">
            <a:extLst>
              <a:ext uri="{FF2B5EF4-FFF2-40B4-BE49-F238E27FC236}">
                <a16:creationId xmlns:a16="http://schemas.microsoft.com/office/drawing/2014/main" id="{FB035165-5EF3-45B7-A027-E8EFB411BA10}"/>
              </a:ext>
            </a:extLst>
          </p:cNvPr>
          <p:cNvSpPr>
            <a:spLocks noGrp="1"/>
          </p:cNvSpPr>
          <p:nvPr>
            <p:ph sz="quarter" idx="11"/>
          </p:nvPr>
        </p:nvSpPr>
        <p:spPr>
          <a:xfrm>
            <a:off x="7468573" y="3743758"/>
            <a:ext cx="4049446" cy="195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9" name="Logo_Nynorsk" hidden="1">
            <a:extLst>
              <a:ext uri="{FF2B5EF4-FFF2-40B4-BE49-F238E27FC236}">
                <a16:creationId xmlns:a16="http://schemas.microsoft.com/office/drawing/2014/main" id="{F6E08FB2-7589-46A4-8362-08DF78F71001}"/>
              </a:ext>
            </a:extLst>
          </p:cNvPr>
          <p:cNvPicPr>
            <a:picLocks noChangeAspect="1"/>
          </p:cNvPicPr>
          <p:nvPr userDrawn="1"/>
        </p:nvPicPr>
        <p:blipFill>
          <a:blip r:embed="rId3"/>
          <a:stretch>
            <a:fillRect/>
          </a:stretch>
        </p:blipFill>
        <p:spPr>
          <a:xfrm>
            <a:off x="378047" y="378047"/>
            <a:ext cx="2446846" cy="331212"/>
          </a:xfrm>
          <a:prstGeom prst="rect">
            <a:avLst/>
          </a:prstGeom>
        </p:spPr>
      </p:pic>
      <p:pic>
        <p:nvPicPr>
          <p:cNvPr id="11" name="Logo_Bokmal">
            <a:extLst>
              <a:ext uri="{FF2B5EF4-FFF2-40B4-BE49-F238E27FC236}">
                <a16:creationId xmlns:a16="http://schemas.microsoft.com/office/drawing/2014/main" id="{EF67A77F-7F81-4373-BEBF-69EFF64A0352}"/>
              </a:ext>
            </a:extLst>
          </p:cNvPr>
          <p:cNvPicPr>
            <a:picLocks noChangeAspect="1"/>
          </p:cNvPicPr>
          <p:nvPr userDrawn="1"/>
        </p:nvPicPr>
        <p:blipFill>
          <a:blip r:embed="rId4"/>
          <a:stretch>
            <a:fillRect/>
          </a:stretch>
        </p:blipFill>
        <p:spPr>
          <a:xfrm>
            <a:off x="378047" y="378047"/>
            <a:ext cx="2446846" cy="332658"/>
          </a:xfrm>
          <a:prstGeom prst="rect">
            <a:avLst/>
          </a:prstGeom>
        </p:spPr>
      </p:pic>
      <p:pic>
        <p:nvPicPr>
          <p:cNvPr id="12" name="Logo_Engelsk" hidden="1">
            <a:extLst>
              <a:ext uri="{FF2B5EF4-FFF2-40B4-BE49-F238E27FC236}">
                <a16:creationId xmlns:a16="http://schemas.microsoft.com/office/drawing/2014/main" id="{EBF61FD3-F50C-4D36-8772-1CE9B9773A06}"/>
              </a:ext>
            </a:extLst>
          </p:cNvPr>
          <p:cNvPicPr>
            <a:picLocks noChangeAspect="1"/>
          </p:cNvPicPr>
          <p:nvPr userDrawn="1"/>
        </p:nvPicPr>
        <p:blipFill>
          <a:blip r:embed="rId5"/>
          <a:stretch>
            <a:fillRect/>
          </a:stretch>
        </p:blipFill>
        <p:spPr>
          <a:xfrm>
            <a:off x="378047" y="378047"/>
            <a:ext cx="2446846" cy="329717"/>
          </a:xfrm>
          <a:prstGeom prst="rect">
            <a:avLst/>
          </a:prstGeom>
        </p:spPr>
      </p:pic>
    </p:spTree>
    <p:extLst>
      <p:ext uri="{BB962C8B-B14F-4D97-AF65-F5344CB8AC3E}">
        <p14:creationId xmlns:p14="http://schemas.microsoft.com/office/powerpoint/2010/main" val="3218540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itat Magenta">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solidFill>
                  <a:schemeClr val="bg1"/>
                </a:solidFill>
              </a:defRPr>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solidFill>
                  <a:schemeClr val="bg1"/>
                </a:solidFill>
                <a:latin typeface="Poppins Medium" panose="00000600000000000000" pitchFamily="2" charset="0"/>
                <a:cs typeface="Poppins Medium" panose="00000600000000000000" pitchFamily="2" charset="0"/>
              </a:defRPr>
            </a:lvl1pPr>
          </a:lstStyle>
          <a:p>
            <a:pPr lvl="0"/>
            <a:r>
              <a:rPr lang="nb-NO"/>
              <a:t>Klikk for å redigere tekststiler i malen</a:t>
            </a:r>
          </a:p>
        </p:txBody>
      </p:sp>
      <p:pic>
        <p:nvPicPr>
          <p:cNvPr id="10" name="Logo_Engelsk" descr="Et bilde som inneholder tekst&#10;&#10;Automatisk generert beskrivelse" hidden="1">
            <a:extLst>
              <a:ext uri="{FF2B5EF4-FFF2-40B4-BE49-F238E27FC236}">
                <a16:creationId xmlns:a16="http://schemas.microsoft.com/office/drawing/2014/main" id="{6DCAF64A-43E3-47CF-949D-4CC71EF8852E}"/>
              </a:ext>
            </a:extLst>
          </p:cNvPr>
          <p:cNvPicPr>
            <a:picLocks noChangeAspect="1"/>
          </p:cNvPicPr>
          <p:nvPr userDrawn="1"/>
        </p:nvPicPr>
        <p:blipFill>
          <a:blip r:embed="rId4"/>
          <a:stretch>
            <a:fillRect/>
          </a:stretch>
        </p:blipFill>
        <p:spPr>
          <a:xfrm>
            <a:off x="378047" y="6300788"/>
            <a:ext cx="2457852" cy="331200"/>
          </a:xfrm>
          <a:prstGeom prst="rect">
            <a:avLst/>
          </a:prstGeom>
        </p:spPr>
      </p:pic>
      <p:pic>
        <p:nvPicPr>
          <p:cNvPr id="12" name="Logo_Nynorsk" descr="Et bilde som inneholder tekst&#10;&#10;Automatisk generert beskrivelse" hidden="1">
            <a:extLst>
              <a:ext uri="{FF2B5EF4-FFF2-40B4-BE49-F238E27FC236}">
                <a16:creationId xmlns:a16="http://schemas.microsoft.com/office/drawing/2014/main" id="{7832509F-8C84-4441-8E9C-7288EBC0B376}"/>
              </a:ext>
            </a:extLst>
          </p:cNvPr>
          <p:cNvPicPr>
            <a:picLocks noChangeAspect="1"/>
          </p:cNvPicPr>
          <p:nvPr userDrawn="1"/>
        </p:nvPicPr>
        <p:blipFill>
          <a:blip r:embed="rId5"/>
          <a:stretch>
            <a:fillRect/>
          </a:stretch>
        </p:blipFill>
        <p:spPr>
          <a:xfrm>
            <a:off x="378047" y="6300788"/>
            <a:ext cx="2446759" cy="331200"/>
          </a:xfrm>
          <a:prstGeom prst="rect">
            <a:avLst/>
          </a:prstGeom>
        </p:spPr>
      </p:pic>
      <p:pic>
        <p:nvPicPr>
          <p:cNvPr id="14" name="Logo_Bokmal" descr="Et bilde som inneholder tekst&#10;&#10;Automatisk generert beskrivelse">
            <a:extLst>
              <a:ext uri="{FF2B5EF4-FFF2-40B4-BE49-F238E27FC236}">
                <a16:creationId xmlns:a16="http://schemas.microsoft.com/office/drawing/2014/main" id="{4F920E7C-91F8-4F18-9249-D2076561D770}"/>
              </a:ext>
            </a:extLst>
          </p:cNvPr>
          <p:cNvPicPr>
            <a:picLocks noChangeAspect="1"/>
          </p:cNvPicPr>
          <p:nvPr userDrawn="1"/>
        </p:nvPicPr>
        <p:blipFill>
          <a:blip r:embed="rId6"/>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21769841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Avslutningsside">
    <p:bg>
      <p:bgPr>
        <a:solidFill>
          <a:schemeClr val="lt1"/>
        </a:solidFill>
        <a:effectLst/>
      </p:bgPr>
    </p:bg>
    <p:spTree>
      <p:nvGrpSpPr>
        <p:cNvPr id="1" name=""/>
        <p:cNvGrpSpPr/>
        <p:nvPr/>
      </p:nvGrpSpPr>
      <p:grpSpPr>
        <a:xfrm>
          <a:off x="0" y="0"/>
          <a:ext cx="0" cy="0"/>
          <a:chOff x="0" y="0"/>
          <a:chExt cx="0" cy="0"/>
        </a:xfrm>
      </p:grpSpPr>
      <p:pic>
        <p:nvPicPr>
          <p:cNvPr id="10" name="Picture 9" descr="Text, letter&#10;&#10;Description automatically generated" hidden="1">
            <a:extLst>
              <a:ext uri="{FF2B5EF4-FFF2-40B4-BE49-F238E27FC236}">
                <a16:creationId xmlns:a16="http://schemas.microsoft.com/office/drawing/2014/main" id="{8B82A6BD-8176-4922-BE14-3FC22CB90B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9" name="Rectangle 8">
            <a:extLst>
              <a:ext uri="{FF2B5EF4-FFF2-40B4-BE49-F238E27FC236}">
                <a16:creationId xmlns:a16="http://schemas.microsoft.com/office/drawing/2014/main" id="{DC99E0B6-AF8F-49CD-8556-3FB8C9E3F0B2}"/>
              </a:ext>
            </a:extLst>
          </p:cNvPr>
          <p:cNvSpPr/>
          <p:nvPr userDrawn="1"/>
        </p:nvSpPr>
        <p:spPr>
          <a:xfrm>
            <a:off x="0" y="3429000"/>
            <a:ext cx="7835204" cy="3429000"/>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826430" y="4366052"/>
            <a:ext cx="5255054" cy="1924264"/>
          </a:xfrm>
        </p:spPr>
        <p:txBody>
          <a:bodyPr anchor="t">
            <a:normAutofit/>
          </a:bodyPr>
          <a:lstStyle>
            <a:lvl1pPr algn="l">
              <a:lnSpc>
                <a:spcPct val="93000"/>
              </a:lnSpc>
              <a:defRPr sz="3701">
                <a:solidFill>
                  <a:schemeClr val="tx1"/>
                </a:solidFill>
                <a:latin typeface="Poppins SemiBold" panose="00000700000000000000" pitchFamily="2" charset="0"/>
                <a:cs typeface="Poppins SemiBold" panose="00000700000000000000" pitchFamily="2" charset="0"/>
              </a:defRPr>
            </a:lvl1pPr>
          </a:lstStyle>
          <a:p>
            <a:r>
              <a:rPr lang="nb-NO"/>
              <a:t>Klikk for å redigere tittelstil</a:t>
            </a:r>
            <a:endParaRPr lang="en-US"/>
          </a:p>
        </p:txBody>
      </p:sp>
      <p:pic>
        <p:nvPicPr>
          <p:cNvPr id="7" name="Graphic 6">
            <a:extLst>
              <a:ext uri="{FF2B5EF4-FFF2-40B4-BE49-F238E27FC236}">
                <a16:creationId xmlns:a16="http://schemas.microsoft.com/office/drawing/2014/main" id="{85CDC50A-A131-4A6F-AF36-632B293F03D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3667" t="1922" r="1055" b="2448"/>
          <a:stretch/>
        </p:blipFill>
        <p:spPr>
          <a:xfrm>
            <a:off x="7835204" y="0"/>
            <a:ext cx="4356796" cy="6857950"/>
          </a:xfrm>
          <a:prstGeom prst="rect">
            <a:avLst/>
          </a:prstGeom>
        </p:spPr>
      </p:pic>
      <p:pic>
        <p:nvPicPr>
          <p:cNvPr id="8" name="Logo_Bokmal" descr="Shape&#10;&#10;Description automatically generated with medium confidence">
            <a:extLst>
              <a:ext uri="{FF2B5EF4-FFF2-40B4-BE49-F238E27FC236}">
                <a16:creationId xmlns:a16="http://schemas.microsoft.com/office/drawing/2014/main" id="{6AD909EE-4710-4ABB-9692-6F31E651C3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6081" y="221443"/>
            <a:ext cx="4367732" cy="1733755"/>
          </a:xfrm>
          <a:prstGeom prst="rect">
            <a:avLst/>
          </a:prstGeom>
        </p:spPr>
      </p:pic>
      <p:pic>
        <p:nvPicPr>
          <p:cNvPr id="11" name="Logo_Engelsk" descr="A picture containing text&#10;&#10;Description automatically generated" hidden="1">
            <a:extLst>
              <a:ext uri="{FF2B5EF4-FFF2-40B4-BE49-F238E27FC236}">
                <a16:creationId xmlns:a16="http://schemas.microsoft.com/office/drawing/2014/main" id="{7747D126-5E3B-49C3-B681-DFFB5AF574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081" y="221443"/>
            <a:ext cx="5125059" cy="1733755"/>
          </a:xfrm>
          <a:prstGeom prst="rect">
            <a:avLst/>
          </a:prstGeom>
        </p:spPr>
      </p:pic>
      <p:pic>
        <p:nvPicPr>
          <p:cNvPr id="12" name="Logo_Nynorsk" hidden="1">
            <a:extLst>
              <a:ext uri="{FF2B5EF4-FFF2-40B4-BE49-F238E27FC236}">
                <a16:creationId xmlns:a16="http://schemas.microsoft.com/office/drawing/2014/main" id="{3782B21E-4C6E-40B1-9CAA-D6B2FBE2AD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6081" y="221444"/>
            <a:ext cx="4408217" cy="1733756"/>
          </a:xfrm>
          <a:prstGeom prst="rect">
            <a:avLst/>
          </a:prstGeom>
        </p:spPr>
      </p:pic>
    </p:spTree>
    <p:extLst>
      <p:ext uri="{BB962C8B-B14F-4D97-AF65-F5344CB8AC3E}">
        <p14:creationId xmlns:p14="http://schemas.microsoft.com/office/powerpoint/2010/main" val="1395227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494443-5FA2-4EE8-88E7-A3839316BD4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D8F47E6-DD28-4CC1-84EE-2935024A86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7E33C7A-5340-4594-B096-EC08D2F7F34A}"/>
              </a:ext>
            </a:extLst>
          </p:cNvPr>
          <p:cNvSpPr>
            <a:spLocks noGrp="1"/>
          </p:cNvSpPr>
          <p:nvPr>
            <p:ph type="dt" sz="half" idx="10"/>
          </p:nvPr>
        </p:nvSpPr>
        <p:spPr/>
        <p:txBody>
          <a:bodyPr/>
          <a:lstStyle/>
          <a:p>
            <a:fld id="{16058C8F-A893-488A-8225-09C6353AADA6}" type="datetimeFigureOut">
              <a:rPr lang="nb-NO" smtClean="0"/>
              <a:t>26.11.2025</a:t>
            </a:fld>
            <a:endParaRPr lang="nb-NO"/>
          </a:p>
        </p:txBody>
      </p:sp>
      <p:sp>
        <p:nvSpPr>
          <p:cNvPr id="5" name="Plassholder for bunntekst 4">
            <a:extLst>
              <a:ext uri="{FF2B5EF4-FFF2-40B4-BE49-F238E27FC236}">
                <a16:creationId xmlns:a16="http://schemas.microsoft.com/office/drawing/2014/main" id="{AAFFB6B6-D7CB-4455-A3BE-3B0BA4010C7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B2DC970-DBDF-4017-9709-113BA4B77CAB}"/>
              </a:ext>
            </a:extLst>
          </p:cNvPr>
          <p:cNvSpPr>
            <a:spLocks noGrp="1"/>
          </p:cNvSpPr>
          <p:nvPr>
            <p:ph type="sldNum" sz="quarter" idx="12"/>
          </p:nvPr>
        </p:nvSpPr>
        <p:spPr/>
        <p:txBody>
          <a:bodyPr/>
          <a:lstStyle/>
          <a:p>
            <a:fld id="{07D5EB2D-F037-4189-BAC6-F9A7FB94FDB1}" type="slidenum">
              <a:rPr lang="nb-NO" smtClean="0"/>
              <a:t>‹#›</a:t>
            </a:fld>
            <a:endParaRPr lang="nb-NO"/>
          </a:p>
        </p:txBody>
      </p:sp>
    </p:spTree>
    <p:extLst>
      <p:ext uri="{BB962C8B-B14F-4D97-AF65-F5344CB8AC3E}">
        <p14:creationId xmlns:p14="http://schemas.microsoft.com/office/powerpoint/2010/main" val="14140392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66D5568-765D-4201-B307-E646DD6D8008}" type="datetimeFigureOut">
              <a:rPr lang="nb-NO" smtClean="0"/>
              <a:t>26.11.2025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3FD314F-65EF-4213-AC23-51DF9B1BF12D}" type="slidenum">
              <a:rPr lang="nb-NO" smtClean="0"/>
              <a:t>‹#›</a:t>
            </a:fld>
            <a:endParaRPr lang="nb-NO"/>
          </a:p>
        </p:txBody>
      </p:sp>
    </p:spTree>
    <p:extLst>
      <p:ext uri="{BB962C8B-B14F-4D97-AF65-F5344CB8AC3E}">
        <p14:creationId xmlns:p14="http://schemas.microsoft.com/office/powerpoint/2010/main" val="1569875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00296A4-2A3C-4B83-972A-F7922AD59E67}"/>
              </a:ext>
            </a:extLst>
          </p:cNvPr>
          <p:cNvSpPr>
            <a:spLocks noGrp="1"/>
          </p:cNvSpPr>
          <p:nvPr>
            <p:ph type="dt" sz="half" idx="10"/>
          </p:nvPr>
        </p:nvSpPr>
        <p:spPr/>
        <p:txBody>
          <a:bodyPr/>
          <a:lstStyle/>
          <a:p>
            <a:fld id="{16058C8F-A893-488A-8225-09C6353AADA6}" type="datetimeFigureOut">
              <a:rPr lang="nb-NO" smtClean="0"/>
              <a:t>26.11.2025</a:t>
            </a:fld>
            <a:endParaRPr lang="nb-NO"/>
          </a:p>
        </p:txBody>
      </p:sp>
      <p:sp>
        <p:nvSpPr>
          <p:cNvPr id="3" name="Plassholder for bunntekst 2">
            <a:extLst>
              <a:ext uri="{FF2B5EF4-FFF2-40B4-BE49-F238E27FC236}">
                <a16:creationId xmlns:a16="http://schemas.microsoft.com/office/drawing/2014/main" id="{A9931C2F-B19A-4FD9-B1B7-53844DD651D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1EA03AE-1E98-4EF0-B8EB-A8758E5D9A22}"/>
              </a:ext>
            </a:extLst>
          </p:cNvPr>
          <p:cNvSpPr>
            <a:spLocks noGrp="1"/>
          </p:cNvSpPr>
          <p:nvPr>
            <p:ph type="sldNum" sz="quarter" idx="12"/>
          </p:nvPr>
        </p:nvSpPr>
        <p:spPr/>
        <p:txBody>
          <a:bodyPr/>
          <a:lstStyle/>
          <a:p>
            <a:fld id="{07D5EB2D-F037-4189-BAC6-F9A7FB94FDB1}" type="slidenum">
              <a:rPr lang="nb-NO" smtClean="0"/>
              <a:t>‹#›</a:t>
            </a:fld>
            <a:endParaRPr lang="nb-NO"/>
          </a:p>
        </p:txBody>
      </p:sp>
    </p:spTree>
    <p:extLst>
      <p:ext uri="{BB962C8B-B14F-4D97-AF65-F5344CB8AC3E}">
        <p14:creationId xmlns:p14="http://schemas.microsoft.com/office/powerpoint/2010/main" val="14485737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cSld name="1_Tittellysbilde">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F8B4E35-3B3C-405A-BE9D-255B4BDED05C}"/>
              </a:ext>
            </a:extLst>
          </p:cNvPr>
          <p:cNvSpPr txBox="1">
            <a:spLocks noGrp="1"/>
          </p:cNvSpPr>
          <p:nvPr>
            <p:ph type="title"/>
          </p:nvPr>
        </p:nvSpPr>
        <p:spPr>
          <a:xfrm>
            <a:off x="838203" y="365129"/>
            <a:ext cx="10515600" cy="888641"/>
          </a:xfrm>
        </p:spPr>
        <p:txBody>
          <a:bodyPr/>
          <a:lstStyle>
            <a:lvl1pPr>
              <a:defRPr/>
            </a:lvl1pPr>
          </a:lstStyle>
          <a:p>
            <a:pPr lvl="0"/>
            <a:r>
              <a:rPr lang="nb-NO"/>
              <a:t>Klikk for å redigere tittelstil</a:t>
            </a:r>
          </a:p>
        </p:txBody>
      </p:sp>
    </p:spTree>
    <p:extLst>
      <p:ext uri="{BB962C8B-B14F-4D97-AF65-F5344CB8AC3E}">
        <p14:creationId xmlns:p14="http://schemas.microsoft.com/office/powerpoint/2010/main" val="5355675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killeark Oransje">
    <p:bg>
      <p:bgPr>
        <a:solidFill>
          <a:schemeClr val="accent3"/>
        </a:solid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B7895AB-85D8-47A8-B827-39BB2BC375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3501770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fikk og tekst">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854227" y="1618922"/>
            <a:ext cx="5128722" cy="3422821"/>
          </a:xfrm>
        </p:spPr>
        <p:txBody>
          <a:bodyPr/>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149312"/>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053115"/>
            <a:ext cx="3806976" cy="19886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768916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tat Grå">
    <p:bg>
      <p:bgPr>
        <a:solidFill>
          <a:srgbClr val="E3E4E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2088075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killeark Blå">
    <p:bg>
      <p:bgPr>
        <a:solidFill>
          <a:schemeClr val="accent2"/>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96B7C253-D494-425F-8E12-1FBF9BD571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Tree>
    <p:extLst>
      <p:ext uri="{BB962C8B-B14F-4D97-AF65-F5344CB8AC3E}">
        <p14:creationId xmlns:p14="http://schemas.microsoft.com/office/powerpoint/2010/main" val="2743364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på helsidebil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812265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på helsidebil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solidFill>
                  <a:schemeClr val="bg1"/>
                </a:solidFill>
              </a:defRPr>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80198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å helsidebilde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89735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agenta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9000"/>
            <a:ext cx="6096000"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13" name="Logo_Nynorsk" hidden="1">
            <a:extLst>
              <a:ext uri="{FF2B5EF4-FFF2-40B4-BE49-F238E27FC236}">
                <a16:creationId xmlns:a16="http://schemas.microsoft.com/office/drawing/2014/main" id="{77011D5C-36FC-4882-8EDF-E39B9B5F25A9}"/>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14" name="Logo_Bokmal">
            <a:extLst>
              <a:ext uri="{FF2B5EF4-FFF2-40B4-BE49-F238E27FC236}">
                <a16:creationId xmlns:a16="http://schemas.microsoft.com/office/drawing/2014/main" id="{87AABA1F-77AF-4C1E-89DD-A4B3CD6021E3}"/>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5" name="Logo_Engelsk" hidden="1">
            <a:extLst>
              <a:ext uri="{FF2B5EF4-FFF2-40B4-BE49-F238E27FC236}">
                <a16:creationId xmlns:a16="http://schemas.microsoft.com/office/drawing/2014/main" id="{51D39E2D-1677-4DA8-9B54-BA796A065492}"/>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3774849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killeark Lys oransje">
    <p:bg>
      <p:bgPr>
        <a:solidFill>
          <a:schemeClr val="accent5"/>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B99C163-094C-40E5-8AEE-D2FCABF6EA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accent4"/>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3470193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grafikk kun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8D6F1E-B931-4AF4-8189-9ACF9920D3AD}"/>
              </a:ext>
            </a:extLst>
          </p:cNvPr>
          <p:cNvSpPr>
            <a:spLocks noGrp="1"/>
          </p:cNvSpPr>
          <p:nvPr>
            <p:ph type="title"/>
          </p:nvPr>
        </p:nvSpPr>
        <p:spPr>
          <a:xfrm>
            <a:off x="3030835" y="1148518"/>
            <a:ext cx="6130330" cy="1193120"/>
          </a:xfrm>
        </p:spPr>
        <p:txBody>
          <a:bodyPr lIns="0" tIns="0" rIns="0" bIns="0" anchor="b"/>
          <a:lstStyle>
            <a:lvl1pPr algn="ctr">
              <a:defRPr sz="3001"/>
            </a:lvl1pPr>
          </a:lstStyle>
          <a:p>
            <a:r>
              <a:rPr lang="nb-NO"/>
              <a:t>Klikk for å redigere tittelstil</a:t>
            </a:r>
            <a:endParaRPr lang="en-US"/>
          </a:p>
        </p:txBody>
      </p:sp>
      <p:sp>
        <p:nvSpPr>
          <p:cNvPr id="9" name="Text Placeholder 8">
            <a:extLst>
              <a:ext uri="{FF2B5EF4-FFF2-40B4-BE49-F238E27FC236}">
                <a16:creationId xmlns:a16="http://schemas.microsoft.com/office/drawing/2014/main" id="{FCC00B02-8BEA-417A-B643-A932EB640A71}"/>
              </a:ext>
            </a:extLst>
          </p:cNvPr>
          <p:cNvSpPr>
            <a:spLocks noGrp="1"/>
          </p:cNvSpPr>
          <p:nvPr>
            <p:ph type="body" sz="quarter" idx="10"/>
          </p:nvPr>
        </p:nvSpPr>
        <p:spPr>
          <a:xfrm>
            <a:off x="3030835" y="4414787"/>
            <a:ext cx="6130330" cy="1294695"/>
          </a:xfrm>
          <a:prstGeom prst="rect">
            <a:avLst/>
          </a:prstGeom>
        </p:spPr>
        <p:txBody>
          <a:bodyPr lIns="0" tIns="0" rIns="0" bIns="0"/>
          <a:lstStyle>
            <a:lvl1pPr marL="0" indent="0" algn="ctr">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11" name="Text Placeholder 10">
            <a:extLst>
              <a:ext uri="{FF2B5EF4-FFF2-40B4-BE49-F238E27FC236}">
                <a16:creationId xmlns:a16="http://schemas.microsoft.com/office/drawing/2014/main" id="{2753CFD7-34EE-4B87-9476-EE8CA7418DEB}"/>
              </a:ext>
            </a:extLst>
          </p:cNvPr>
          <p:cNvSpPr>
            <a:spLocks noGrp="1"/>
          </p:cNvSpPr>
          <p:nvPr>
            <p:ph type="body" sz="quarter" idx="11" hasCustomPrompt="1"/>
          </p:nvPr>
        </p:nvSpPr>
        <p:spPr>
          <a:xfrm>
            <a:off x="3030835" y="2341638"/>
            <a:ext cx="6130331" cy="2073149"/>
          </a:xfrm>
        </p:spPr>
        <p:txBody>
          <a:bodyPr anchor="t"/>
          <a:lstStyle>
            <a:lvl1pPr marL="0" indent="0" algn="ctr">
              <a:buNone/>
              <a:defRPr sz="11102">
                <a:solidFill>
                  <a:schemeClr val="accent1"/>
                </a:solidFill>
                <a:latin typeface="+mj-lt"/>
              </a:defRPr>
            </a:lvl1pPr>
          </a:lstStyle>
          <a:p>
            <a:pPr lvl="0"/>
            <a:r>
              <a:rPr lang="nb-NO" sz="11102">
                <a:latin typeface="+mj-lt"/>
              </a:rPr>
              <a:t>00 %</a:t>
            </a:r>
            <a:endParaRPr lang="en-US"/>
          </a:p>
        </p:txBody>
      </p:sp>
    </p:spTree>
    <p:extLst>
      <p:ext uri="{BB962C8B-B14F-4D97-AF65-F5344CB8AC3E}">
        <p14:creationId xmlns:p14="http://schemas.microsoft.com/office/powerpoint/2010/main" val="201381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fografikk m ikon Magenta">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14" name="Title 1">
            <a:extLst>
              <a:ext uri="{FF2B5EF4-FFF2-40B4-BE49-F238E27FC236}">
                <a16:creationId xmlns:a16="http://schemas.microsoft.com/office/drawing/2014/main" id="{21F3D8E8-3DD2-4E65-89DE-97440FE0CA82}"/>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a:p>
        </p:txBody>
      </p:sp>
      <p:sp>
        <p:nvSpPr>
          <p:cNvPr id="15" name="Text Placeholder 8">
            <a:extLst>
              <a:ext uri="{FF2B5EF4-FFF2-40B4-BE49-F238E27FC236}">
                <a16:creationId xmlns:a16="http://schemas.microsoft.com/office/drawing/2014/main" id="{3AF40953-A05E-4713-917A-05D0E58A1FD5}"/>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8" name="Text Placeholder 10">
            <a:extLst>
              <a:ext uri="{FF2B5EF4-FFF2-40B4-BE49-F238E27FC236}">
                <a16:creationId xmlns:a16="http://schemas.microsoft.com/office/drawing/2014/main" id="{2C4D4F10-9AFF-4572-9A82-7FD5B950A120}"/>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bg1"/>
                </a:solidFill>
                <a:latin typeface="+mj-lt"/>
              </a:defRPr>
            </a:lvl1pPr>
          </a:lstStyle>
          <a:p>
            <a:pPr lvl="0"/>
            <a:r>
              <a:rPr lang="nb-NO" sz="11102">
                <a:latin typeface="+mj-lt"/>
              </a:rPr>
              <a:t>00 00</a:t>
            </a:r>
            <a:endParaRPr lang="en-US"/>
          </a:p>
        </p:txBody>
      </p:sp>
      <p:pic>
        <p:nvPicPr>
          <p:cNvPr id="4" name="Logo_Engelsk" descr="Et bilde som inneholder tekst&#10;&#10;Automatisk generert beskrivelse" hidden="1">
            <a:extLst>
              <a:ext uri="{FF2B5EF4-FFF2-40B4-BE49-F238E27FC236}">
                <a16:creationId xmlns:a16="http://schemas.microsoft.com/office/drawing/2014/main" id="{DED655EF-014B-4F89-B3F4-D61EB3ED3AAA}"/>
              </a:ext>
            </a:extLst>
          </p:cNvPr>
          <p:cNvPicPr>
            <a:picLocks noChangeAspect="1"/>
          </p:cNvPicPr>
          <p:nvPr userDrawn="1"/>
        </p:nvPicPr>
        <p:blipFill>
          <a:blip r:embed="rId2"/>
          <a:stretch>
            <a:fillRect/>
          </a:stretch>
        </p:blipFill>
        <p:spPr>
          <a:xfrm>
            <a:off x="378047" y="6300788"/>
            <a:ext cx="2457852" cy="331200"/>
          </a:xfrm>
          <a:prstGeom prst="rect">
            <a:avLst/>
          </a:prstGeom>
        </p:spPr>
      </p:pic>
      <p:pic>
        <p:nvPicPr>
          <p:cNvPr id="9" name="Logo_Nynorsk" descr="Et bilde som inneholder tekst&#10;&#10;Automatisk generert beskrivelse" hidden="1">
            <a:extLst>
              <a:ext uri="{FF2B5EF4-FFF2-40B4-BE49-F238E27FC236}">
                <a16:creationId xmlns:a16="http://schemas.microsoft.com/office/drawing/2014/main" id="{D9F4855C-ABB4-4A3C-8706-0C604B77566E}"/>
              </a:ext>
            </a:extLst>
          </p:cNvPr>
          <p:cNvPicPr>
            <a:picLocks noChangeAspect="1"/>
          </p:cNvPicPr>
          <p:nvPr userDrawn="1"/>
        </p:nvPicPr>
        <p:blipFill>
          <a:blip r:embed="rId3"/>
          <a:stretch>
            <a:fillRect/>
          </a:stretch>
        </p:blipFill>
        <p:spPr>
          <a:xfrm>
            <a:off x="378047" y="6300788"/>
            <a:ext cx="2446759" cy="331200"/>
          </a:xfrm>
          <a:prstGeom prst="rect">
            <a:avLst/>
          </a:prstGeom>
        </p:spPr>
      </p:pic>
      <p:pic>
        <p:nvPicPr>
          <p:cNvPr id="13" name="Logo_Bokmal" descr="Et bilde som inneholder tekst&#10;&#10;Automatisk generert beskrivelse">
            <a:extLst>
              <a:ext uri="{FF2B5EF4-FFF2-40B4-BE49-F238E27FC236}">
                <a16:creationId xmlns:a16="http://schemas.microsoft.com/office/drawing/2014/main" id="{872F05C6-215E-471C-B072-828613345DD0}"/>
              </a:ext>
            </a:extLst>
          </p:cNvPr>
          <p:cNvPicPr>
            <a:picLocks noChangeAspect="1"/>
          </p:cNvPicPr>
          <p:nvPr userDrawn="1"/>
        </p:nvPicPr>
        <p:blipFill>
          <a:blip r:embed="rId4"/>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1334475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fikk m ikon Hvit">
    <p:bg>
      <p:bgPr>
        <a:solidFill>
          <a:schemeClr val="l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8" name="Text Placeholder 10">
            <a:extLst>
              <a:ext uri="{FF2B5EF4-FFF2-40B4-BE49-F238E27FC236}">
                <a16:creationId xmlns:a16="http://schemas.microsoft.com/office/drawing/2014/main" id="{9A74BBCC-3F15-47E0-84F6-245B1F2A78D9}"/>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accent1"/>
                </a:solidFill>
                <a:latin typeface="+mj-lt"/>
              </a:defRPr>
            </a:lvl1pPr>
          </a:lstStyle>
          <a:p>
            <a:pPr lvl="0"/>
            <a:r>
              <a:rPr lang="nb-NO" sz="11102">
                <a:latin typeface="+mj-lt"/>
              </a:rPr>
              <a:t>00 00</a:t>
            </a:r>
            <a:endParaRPr lang="en-US"/>
          </a:p>
        </p:txBody>
      </p:sp>
      <p:sp>
        <p:nvSpPr>
          <p:cNvPr id="9" name="Title 1">
            <a:extLst>
              <a:ext uri="{FF2B5EF4-FFF2-40B4-BE49-F238E27FC236}">
                <a16:creationId xmlns:a16="http://schemas.microsoft.com/office/drawing/2014/main" id="{42378BCC-7B93-483B-A371-053968E682A0}"/>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a:p>
        </p:txBody>
      </p:sp>
      <p:sp>
        <p:nvSpPr>
          <p:cNvPr id="11" name="Text Placeholder 8">
            <a:extLst>
              <a:ext uri="{FF2B5EF4-FFF2-40B4-BE49-F238E27FC236}">
                <a16:creationId xmlns:a16="http://schemas.microsoft.com/office/drawing/2014/main" id="{E9DB3CF9-C520-43A1-B535-2D795F81218C}"/>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Tree>
    <p:extLst>
      <p:ext uri="{BB962C8B-B14F-4D97-AF65-F5344CB8AC3E}">
        <p14:creationId xmlns:p14="http://schemas.microsoft.com/office/powerpoint/2010/main" val="3126113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killeark Lilla">
    <p:bg>
      <p:bgPr>
        <a:solidFill>
          <a:srgbClr val="9B3699"/>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3EA6D88-2375-4AB6-B864-3A3412B052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3795604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lm på TV">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46F970E-C338-4A18-8470-EA3B4899788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96" t="596"/>
          <a:stretch/>
        </p:blipFill>
        <p:spPr>
          <a:xfrm>
            <a:off x="0" y="0"/>
            <a:ext cx="12192000" cy="6184718"/>
          </a:xfrm>
          <a:prstGeom prst="rect">
            <a:avLst/>
          </a:prstGeom>
        </p:spPr>
      </p:pic>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1149312"/>
            <a:ext cx="3355462" cy="1940681"/>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1" y="3386143"/>
            <a:ext cx="3355462" cy="1988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Picture Placeholder 7">
            <a:extLst>
              <a:ext uri="{FF2B5EF4-FFF2-40B4-BE49-F238E27FC236}">
                <a16:creationId xmlns:a16="http://schemas.microsoft.com/office/drawing/2014/main" id="{A094CD37-2AD7-4704-B0CD-550F6BA8F905}"/>
              </a:ext>
            </a:extLst>
          </p:cNvPr>
          <p:cNvSpPr>
            <a:spLocks noGrp="1"/>
          </p:cNvSpPr>
          <p:nvPr>
            <p:ph type="pic" sz="quarter" idx="12"/>
          </p:nvPr>
        </p:nvSpPr>
        <p:spPr>
          <a:xfrm>
            <a:off x="4725015" y="1281261"/>
            <a:ext cx="6554053" cy="3748521"/>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lIns="0" tIns="0" rIns="0" bIns="0"/>
          <a:lstStyle/>
          <a:p>
            <a:r>
              <a:rPr lang="nb-NO"/>
              <a:t>Klikk på ikonet for å legge til et bilde</a:t>
            </a:r>
            <a:endParaRPr lang="en-US"/>
          </a:p>
        </p:txBody>
      </p:sp>
    </p:spTree>
    <p:extLst>
      <p:ext uri="{BB962C8B-B14F-4D97-AF65-F5344CB8AC3E}">
        <p14:creationId xmlns:p14="http://schemas.microsoft.com/office/powerpoint/2010/main" val="2411073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tfallende fil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B93E19-FF3B-475E-9536-609C20EECD11}"/>
              </a:ext>
            </a:extLst>
          </p:cNvPr>
          <p:cNvSpPr>
            <a:spLocks noGrp="1"/>
          </p:cNvSpPr>
          <p:nvPr>
            <p:ph sz="quarter" idx="11"/>
          </p:nvPr>
        </p:nvSpPr>
        <p:spPr>
          <a:xfrm>
            <a:off x="0" y="0"/>
            <a:ext cx="12192000" cy="68579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898560"/>
            <a:ext cx="3985150" cy="2021958"/>
          </a:xfrm>
        </p:spPr>
        <p:txBody>
          <a:bodyPr lIns="0" tIns="0" rIns="0" bIns="0" anchor="t"/>
          <a:lstStyle>
            <a:lvl1pPr algn="l">
              <a:lnSpc>
                <a:spcPct val="95000"/>
              </a:lnSpc>
              <a:defRPr sz="3251"/>
            </a:lvl1pPr>
          </a:lstStyle>
          <a:p>
            <a:r>
              <a:rPr lang="nb-NO"/>
              <a:t>Klikk for å redigere tittelstil</a:t>
            </a:r>
            <a:endParaRPr lang="en-US"/>
          </a:p>
        </p:txBody>
      </p:sp>
    </p:spTree>
    <p:extLst>
      <p:ext uri="{BB962C8B-B14F-4D97-AF65-F5344CB8AC3E}">
        <p14:creationId xmlns:p14="http://schemas.microsoft.com/office/powerpoint/2010/main" val="1194210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tat Hvit">
    <p:bg>
      <p:bgPr>
        <a:solidFill>
          <a:schemeClr val="l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4256400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killeark Grå">
    <p:bg>
      <p:bgPr>
        <a:solidFill>
          <a:schemeClr val="lt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DFE58BBF-0212-4054-A4FC-8C1C08F206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tx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2005683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tat Magenta">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solidFill>
                  <a:schemeClr val="bg1"/>
                </a:solidFill>
              </a:defRPr>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solidFill>
                  <a:schemeClr val="bg1"/>
                </a:solidFill>
                <a:latin typeface="Poppins Medium" panose="00000600000000000000" pitchFamily="2" charset="0"/>
                <a:cs typeface="Poppins Medium" panose="00000600000000000000" pitchFamily="2" charset="0"/>
              </a:defRPr>
            </a:lvl1pPr>
          </a:lstStyle>
          <a:p>
            <a:pPr lvl="0"/>
            <a:r>
              <a:rPr lang="nb-NO"/>
              <a:t>Klikk for å redigere tekststiler i malen</a:t>
            </a:r>
          </a:p>
        </p:txBody>
      </p:sp>
      <p:pic>
        <p:nvPicPr>
          <p:cNvPr id="10" name="Logo_Engelsk" descr="Et bilde som inneholder tekst&#10;&#10;Automatisk generert beskrivelse" hidden="1">
            <a:extLst>
              <a:ext uri="{FF2B5EF4-FFF2-40B4-BE49-F238E27FC236}">
                <a16:creationId xmlns:a16="http://schemas.microsoft.com/office/drawing/2014/main" id="{6DCAF64A-43E3-47CF-949D-4CC71EF8852E}"/>
              </a:ext>
            </a:extLst>
          </p:cNvPr>
          <p:cNvPicPr>
            <a:picLocks noChangeAspect="1"/>
          </p:cNvPicPr>
          <p:nvPr userDrawn="1"/>
        </p:nvPicPr>
        <p:blipFill>
          <a:blip r:embed="rId4"/>
          <a:stretch>
            <a:fillRect/>
          </a:stretch>
        </p:blipFill>
        <p:spPr>
          <a:xfrm>
            <a:off x="378047" y="6300788"/>
            <a:ext cx="2457852" cy="331200"/>
          </a:xfrm>
          <a:prstGeom prst="rect">
            <a:avLst/>
          </a:prstGeom>
        </p:spPr>
      </p:pic>
      <p:pic>
        <p:nvPicPr>
          <p:cNvPr id="12" name="Logo_Nynorsk" descr="Et bilde som inneholder tekst&#10;&#10;Automatisk generert beskrivelse" hidden="1">
            <a:extLst>
              <a:ext uri="{FF2B5EF4-FFF2-40B4-BE49-F238E27FC236}">
                <a16:creationId xmlns:a16="http://schemas.microsoft.com/office/drawing/2014/main" id="{7832509F-8C84-4441-8E9C-7288EBC0B376}"/>
              </a:ext>
            </a:extLst>
          </p:cNvPr>
          <p:cNvPicPr>
            <a:picLocks noChangeAspect="1"/>
          </p:cNvPicPr>
          <p:nvPr userDrawn="1"/>
        </p:nvPicPr>
        <p:blipFill>
          <a:blip r:embed="rId5"/>
          <a:stretch>
            <a:fillRect/>
          </a:stretch>
        </p:blipFill>
        <p:spPr>
          <a:xfrm>
            <a:off x="378047" y="6300788"/>
            <a:ext cx="2446759" cy="331200"/>
          </a:xfrm>
          <a:prstGeom prst="rect">
            <a:avLst/>
          </a:prstGeom>
        </p:spPr>
      </p:pic>
      <p:pic>
        <p:nvPicPr>
          <p:cNvPr id="14" name="Logo_Bokmal" descr="Et bilde som inneholder tekst&#10;&#10;Automatisk generert beskrivelse">
            <a:extLst>
              <a:ext uri="{FF2B5EF4-FFF2-40B4-BE49-F238E27FC236}">
                <a16:creationId xmlns:a16="http://schemas.microsoft.com/office/drawing/2014/main" id="{4F920E7C-91F8-4F18-9249-D2076561D770}"/>
              </a:ext>
            </a:extLst>
          </p:cNvPr>
          <p:cNvPicPr>
            <a:picLocks noChangeAspect="1"/>
          </p:cNvPicPr>
          <p:nvPr userDrawn="1"/>
        </p:nvPicPr>
        <p:blipFill>
          <a:blip r:embed="rId6"/>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68012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Oransje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1"/>
            <a:ext cx="7421671"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6" name="Logo_Nynorsk" hidden="1">
            <a:extLst>
              <a:ext uri="{FF2B5EF4-FFF2-40B4-BE49-F238E27FC236}">
                <a16:creationId xmlns:a16="http://schemas.microsoft.com/office/drawing/2014/main" id="{C581CB95-18F3-4D4C-BA63-E401740C52A9}"/>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2" name="Logo_Bokmal">
            <a:extLst>
              <a:ext uri="{FF2B5EF4-FFF2-40B4-BE49-F238E27FC236}">
                <a16:creationId xmlns:a16="http://schemas.microsoft.com/office/drawing/2014/main" id="{52A18BDD-8A94-430D-BDE8-CCF241EEAC1E}"/>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81C8AFF1-1C2C-45FC-B0CA-7A469EC398AE}"/>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412220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lutningsside">
    <p:bg>
      <p:bgPr>
        <a:solidFill>
          <a:schemeClr val="lt1"/>
        </a:solidFill>
        <a:effectLst/>
      </p:bgPr>
    </p:bg>
    <p:spTree>
      <p:nvGrpSpPr>
        <p:cNvPr id="1" name=""/>
        <p:cNvGrpSpPr/>
        <p:nvPr/>
      </p:nvGrpSpPr>
      <p:grpSpPr>
        <a:xfrm>
          <a:off x="0" y="0"/>
          <a:ext cx="0" cy="0"/>
          <a:chOff x="0" y="0"/>
          <a:chExt cx="0" cy="0"/>
        </a:xfrm>
      </p:grpSpPr>
      <p:pic>
        <p:nvPicPr>
          <p:cNvPr id="10" name="Picture 9" descr="Text, letter&#10;&#10;Description automatically generated" hidden="1">
            <a:extLst>
              <a:ext uri="{FF2B5EF4-FFF2-40B4-BE49-F238E27FC236}">
                <a16:creationId xmlns:a16="http://schemas.microsoft.com/office/drawing/2014/main" id="{8B82A6BD-8176-4922-BE14-3FC22CB90B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9" name="Rectangle 8">
            <a:extLst>
              <a:ext uri="{FF2B5EF4-FFF2-40B4-BE49-F238E27FC236}">
                <a16:creationId xmlns:a16="http://schemas.microsoft.com/office/drawing/2014/main" id="{DC99E0B6-AF8F-49CD-8556-3FB8C9E3F0B2}"/>
              </a:ext>
            </a:extLst>
          </p:cNvPr>
          <p:cNvSpPr/>
          <p:nvPr userDrawn="1"/>
        </p:nvSpPr>
        <p:spPr>
          <a:xfrm>
            <a:off x="0" y="3429000"/>
            <a:ext cx="7835204" cy="3429000"/>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826430" y="4366052"/>
            <a:ext cx="5255054" cy="1924264"/>
          </a:xfrm>
        </p:spPr>
        <p:txBody>
          <a:bodyPr anchor="t">
            <a:normAutofit/>
          </a:bodyPr>
          <a:lstStyle>
            <a:lvl1pPr algn="l">
              <a:lnSpc>
                <a:spcPct val="93000"/>
              </a:lnSpc>
              <a:defRPr sz="3701">
                <a:solidFill>
                  <a:schemeClr val="tx1"/>
                </a:solidFill>
                <a:latin typeface="Poppins SemiBold" panose="00000700000000000000" pitchFamily="2" charset="0"/>
                <a:cs typeface="Poppins SemiBold" panose="00000700000000000000" pitchFamily="2" charset="0"/>
              </a:defRPr>
            </a:lvl1pPr>
          </a:lstStyle>
          <a:p>
            <a:r>
              <a:rPr lang="nb-NO"/>
              <a:t>Klikk for å redigere tittelstil</a:t>
            </a:r>
            <a:endParaRPr lang="en-US"/>
          </a:p>
        </p:txBody>
      </p:sp>
      <p:pic>
        <p:nvPicPr>
          <p:cNvPr id="7" name="Graphic 6">
            <a:extLst>
              <a:ext uri="{FF2B5EF4-FFF2-40B4-BE49-F238E27FC236}">
                <a16:creationId xmlns:a16="http://schemas.microsoft.com/office/drawing/2014/main" id="{85CDC50A-A131-4A6F-AF36-632B293F03D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3667" t="1922" r="1055" b="2448"/>
          <a:stretch/>
        </p:blipFill>
        <p:spPr>
          <a:xfrm>
            <a:off x="7835204" y="0"/>
            <a:ext cx="4356796" cy="6857950"/>
          </a:xfrm>
          <a:prstGeom prst="rect">
            <a:avLst/>
          </a:prstGeom>
        </p:spPr>
      </p:pic>
      <p:pic>
        <p:nvPicPr>
          <p:cNvPr id="8" name="Logo_Bokmal" descr="Shape&#10;&#10;Description automatically generated with medium confidence">
            <a:extLst>
              <a:ext uri="{FF2B5EF4-FFF2-40B4-BE49-F238E27FC236}">
                <a16:creationId xmlns:a16="http://schemas.microsoft.com/office/drawing/2014/main" id="{6AD909EE-4710-4ABB-9692-6F31E651C3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6081" y="221443"/>
            <a:ext cx="4367732" cy="1733755"/>
          </a:xfrm>
          <a:prstGeom prst="rect">
            <a:avLst/>
          </a:prstGeom>
        </p:spPr>
      </p:pic>
      <p:pic>
        <p:nvPicPr>
          <p:cNvPr id="11" name="Logo_Engelsk" descr="A picture containing text&#10;&#10;Description automatically generated" hidden="1">
            <a:extLst>
              <a:ext uri="{FF2B5EF4-FFF2-40B4-BE49-F238E27FC236}">
                <a16:creationId xmlns:a16="http://schemas.microsoft.com/office/drawing/2014/main" id="{7747D126-5E3B-49C3-B681-DFFB5AF574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081" y="221443"/>
            <a:ext cx="5125059" cy="1733755"/>
          </a:xfrm>
          <a:prstGeom prst="rect">
            <a:avLst/>
          </a:prstGeom>
        </p:spPr>
      </p:pic>
      <p:pic>
        <p:nvPicPr>
          <p:cNvPr id="12" name="Logo_Nynorsk" hidden="1">
            <a:extLst>
              <a:ext uri="{FF2B5EF4-FFF2-40B4-BE49-F238E27FC236}">
                <a16:creationId xmlns:a16="http://schemas.microsoft.com/office/drawing/2014/main" id="{3782B21E-4C6E-40B1-9CAA-D6B2FBE2AD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6081" y="221444"/>
            <a:ext cx="4408217" cy="1733756"/>
          </a:xfrm>
          <a:prstGeom prst="rect">
            <a:avLst/>
          </a:prstGeom>
        </p:spPr>
      </p:pic>
    </p:spTree>
    <p:extLst>
      <p:ext uri="{BB962C8B-B14F-4D97-AF65-F5344CB8AC3E}">
        <p14:creationId xmlns:p14="http://schemas.microsoft.com/office/powerpoint/2010/main" val="794827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nb-NO"/>
              <a:t>Klikk på ikonet for å legge til et bilde</a:t>
            </a:r>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402594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4BC7F4B-93D2-4BD4-B12A-D3BADC077C0F}"/>
              </a:ext>
            </a:extLst>
          </p:cNvPr>
          <p:cNvSpPr>
            <a:spLocks noGrp="1"/>
          </p:cNvSpPr>
          <p:nvPr>
            <p:ph type="dt" sz="half" idx="10"/>
          </p:nvPr>
        </p:nvSpPr>
        <p:spPr/>
        <p:txBody>
          <a:bodyPr/>
          <a:lstStyle/>
          <a:p>
            <a:fld id="{F7488174-1BF4-4395-9D82-B7E1B7DA5FD8}" type="datetimeFigureOut">
              <a:rPr lang="nb-NO" smtClean="0"/>
              <a:t>26.11.2025</a:t>
            </a:fld>
            <a:endParaRPr lang="nb-NO"/>
          </a:p>
        </p:txBody>
      </p:sp>
      <p:sp>
        <p:nvSpPr>
          <p:cNvPr id="3" name="Plassholder for bunntekst 2">
            <a:extLst>
              <a:ext uri="{FF2B5EF4-FFF2-40B4-BE49-F238E27FC236}">
                <a16:creationId xmlns:a16="http://schemas.microsoft.com/office/drawing/2014/main" id="{952CD35C-BA98-4CA1-864F-542F457AFEF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275C72F-5908-4A7C-8FB4-3DA4977515E7}"/>
              </a:ext>
            </a:extLst>
          </p:cNvPr>
          <p:cNvSpPr>
            <a:spLocks noGrp="1"/>
          </p:cNvSpPr>
          <p:nvPr>
            <p:ph type="sldNum" sz="quarter" idx="12"/>
          </p:nvPr>
        </p:nvSpPr>
        <p:spPr/>
        <p:txBody>
          <a:bodyPr/>
          <a:lstStyle/>
          <a:p>
            <a:fld id="{AFBC36AC-F5F8-4082-B0E2-FC062174D65E}" type="slidenum">
              <a:rPr lang="nb-NO" smtClean="0"/>
              <a:t>‹#›</a:t>
            </a:fld>
            <a:endParaRPr lang="nb-NO"/>
          </a:p>
        </p:txBody>
      </p:sp>
    </p:spTree>
    <p:extLst>
      <p:ext uri="{BB962C8B-B14F-4D97-AF65-F5344CB8AC3E}">
        <p14:creationId xmlns:p14="http://schemas.microsoft.com/office/powerpoint/2010/main" val="3168018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orside Oransje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4792"/>
            <a:ext cx="6096000" cy="343320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5" name="Logo_Nynorsk" hidden="1">
            <a:extLst>
              <a:ext uri="{FF2B5EF4-FFF2-40B4-BE49-F238E27FC236}">
                <a16:creationId xmlns:a16="http://schemas.microsoft.com/office/drawing/2014/main" id="{C6D7F8BD-6789-4E89-BE10-AE6710FFB66C}"/>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7" name="Logo_Bokmal">
            <a:extLst>
              <a:ext uri="{FF2B5EF4-FFF2-40B4-BE49-F238E27FC236}">
                <a16:creationId xmlns:a16="http://schemas.microsoft.com/office/drawing/2014/main" id="{1B960393-DA95-45D4-BC0F-B0E1F85F6C90}"/>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0" name="Logo_Engelsk" hidden="1">
            <a:extLst>
              <a:ext uri="{FF2B5EF4-FFF2-40B4-BE49-F238E27FC236}">
                <a16:creationId xmlns:a16="http://schemas.microsoft.com/office/drawing/2014/main" id="{02C6777A-C9B1-49C7-A444-881FE1E3D91F}"/>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1768785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orside Magenta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9000"/>
            <a:ext cx="6096000"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13" name="Logo_Nynorsk" hidden="1">
            <a:extLst>
              <a:ext uri="{FF2B5EF4-FFF2-40B4-BE49-F238E27FC236}">
                <a16:creationId xmlns:a16="http://schemas.microsoft.com/office/drawing/2014/main" id="{77011D5C-36FC-4882-8EDF-E39B9B5F25A9}"/>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14" name="Logo_Bokmal">
            <a:extLst>
              <a:ext uri="{FF2B5EF4-FFF2-40B4-BE49-F238E27FC236}">
                <a16:creationId xmlns:a16="http://schemas.microsoft.com/office/drawing/2014/main" id="{87AABA1F-77AF-4C1E-89DD-A4B3CD6021E3}"/>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5" name="Logo_Engelsk" hidden="1">
            <a:extLst>
              <a:ext uri="{FF2B5EF4-FFF2-40B4-BE49-F238E27FC236}">
                <a16:creationId xmlns:a16="http://schemas.microsoft.com/office/drawing/2014/main" id="{51D39E2D-1677-4DA8-9B54-BA796A065492}"/>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3716826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rside Oransje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1"/>
            <a:ext cx="7421671"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6" name="Logo_Nynorsk" hidden="1">
            <a:extLst>
              <a:ext uri="{FF2B5EF4-FFF2-40B4-BE49-F238E27FC236}">
                <a16:creationId xmlns:a16="http://schemas.microsoft.com/office/drawing/2014/main" id="{C581CB95-18F3-4D4C-BA63-E401740C52A9}"/>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2" name="Logo_Bokmal">
            <a:extLst>
              <a:ext uri="{FF2B5EF4-FFF2-40B4-BE49-F238E27FC236}">
                <a16:creationId xmlns:a16="http://schemas.microsoft.com/office/drawing/2014/main" id="{52A18BDD-8A94-430D-BDE8-CCF241EEAC1E}"/>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81C8AFF1-1C2C-45FC-B0CA-7A469EC398AE}"/>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1614738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orside Magenta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0"/>
            <a:ext cx="7421671" cy="3429001"/>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2" name="Logo_Nynorsk" hidden="1">
            <a:extLst>
              <a:ext uri="{FF2B5EF4-FFF2-40B4-BE49-F238E27FC236}">
                <a16:creationId xmlns:a16="http://schemas.microsoft.com/office/drawing/2014/main" id="{DE89401B-606B-47BD-8979-2C0DCB163AB8}"/>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3" name="Logo_Bokmal">
            <a:extLst>
              <a:ext uri="{FF2B5EF4-FFF2-40B4-BE49-F238E27FC236}">
                <a16:creationId xmlns:a16="http://schemas.microsoft.com/office/drawing/2014/main" id="{0B56F6B5-EAEF-41E8-AD98-716021E8377B}"/>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9C5AFD6B-3C07-4164-ACCE-CEA90EDBC70C}"/>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4026172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92869C-9772-47D9-845D-6B42645CA52E}"/>
              </a:ext>
            </a:extLst>
          </p:cNvPr>
          <p:cNvSpPr/>
          <p:nvPr userDrawn="1"/>
        </p:nvSpPr>
        <p:spPr>
          <a:xfrm>
            <a:off x="8774440" y="3428901"/>
            <a:ext cx="3417560" cy="3428901"/>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9" name="Rectangle 8">
            <a:extLst>
              <a:ext uri="{FF2B5EF4-FFF2-40B4-BE49-F238E27FC236}">
                <a16:creationId xmlns:a16="http://schemas.microsoft.com/office/drawing/2014/main" id="{DC99E0B6-AF8F-49CD-8556-3FB8C9E3F0B2}"/>
              </a:ext>
            </a:extLst>
          </p:cNvPr>
          <p:cNvSpPr/>
          <p:nvPr userDrawn="1"/>
        </p:nvSpPr>
        <p:spPr>
          <a:xfrm>
            <a:off x="0" y="0"/>
            <a:ext cx="8774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Subtitle 2"/>
          <p:cNvSpPr>
            <a:spLocks noGrp="1"/>
          </p:cNvSpPr>
          <p:nvPr>
            <p:ph type="subTitle" idx="1"/>
          </p:nvPr>
        </p:nvSpPr>
        <p:spPr>
          <a:xfrm>
            <a:off x="683632" y="545809"/>
            <a:ext cx="6088752" cy="1209054"/>
          </a:xfrm>
        </p:spPr>
        <p:txBody>
          <a:bodyPr/>
          <a:lstStyle>
            <a:lvl1pPr marL="0" indent="0" algn="l">
              <a:buNone/>
              <a:defRPr sz="1400">
                <a:solidFill>
                  <a:schemeClr val="bg1"/>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2" name="Title 1">
            <a:extLst>
              <a:ext uri="{FF2B5EF4-FFF2-40B4-BE49-F238E27FC236}">
                <a16:creationId xmlns:a16="http://schemas.microsoft.com/office/drawing/2014/main" id="{6E45E48B-E6F1-4C3E-925D-CA2D739891F9}"/>
              </a:ext>
            </a:extLst>
          </p:cNvPr>
          <p:cNvSpPr>
            <a:spLocks noGrp="1"/>
          </p:cNvSpPr>
          <p:nvPr>
            <p:ph type="ctrTitle"/>
          </p:nvPr>
        </p:nvSpPr>
        <p:spPr>
          <a:xfrm>
            <a:off x="683633" y="3233726"/>
            <a:ext cx="6088751" cy="2535659"/>
          </a:xfrm>
        </p:spPr>
        <p:txBody>
          <a:bodyPr anchor="ctr">
            <a:normAutofit/>
          </a:bodyPr>
          <a:lstStyle>
            <a:lvl1pPr algn="l">
              <a:lnSpc>
                <a:spcPct val="93000"/>
              </a:lnSpc>
              <a:defRPr sz="4501">
                <a:solidFill>
                  <a:schemeClr val="accent1"/>
                </a:solidFill>
              </a:defRPr>
            </a:lvl1pPr>
          </a:lstStyle>
          <a:p>
            <a:r>
              <a:rPr lang="nb-NO"/>
              <a:t>Klikk for å redigere tittelstil</a:t>
            </a:r>
            <a:endParaRPr lang="nb-NO" err="1"/>
          </a:p>
        </p:txBody>
      </p:sp>
      <p:pic>
        <p:nvPicPr>
          <p:cNvPr id="8" name="Graphic 7">
            <a:extLst>
              <a:ext uri="{FF2B5EF4-FFF2-40B4-BE49-F238E27FC236}">
                <a16:creationId xmlns:a16="http://schemas.microsoft.com/office/drawing/2014/main" id="{6713743B-AD24-4985-B576-5E39BB3743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65" t="14706" r="2274" b="2510"/>
          <a:stretch/>
        </p:blipFill>
        <p:spPr>
          <a:xfrm>
            <a:off x="8774440" y="3429000"/>
            <a:ext cx="3417561" cy="3428901"/>
          </a:xfrm>
          <a:prstGeom prst="rect">
            <a:avLst/>
          </a:prstGeom>
        </p:spPr>
      </p:pic>
      <p:pic>
        <p:nvPicPr>
          <p:cNvPr id="13" name="Logo_Nynorsk" hidden="1">
            <a:extLst>
              <a:ext uri="{FF2B5EF4-FFF2-40B4-BE49-F238E27FC236}">
                <a16:creationId xmlns:a16="http://schemas.microsoft.com/office/drawing/2014/main" id="{8B31AB50-8C11-41BD-B220-7A801A8DD2D5}"/>
              </a:ext>
            </a:extLst>
          </p:cNvPr>
          <p:cNvPicPr>
            <a:picLocks noChangeAspect="1"/>
          </p:cNvPicPr>
          <p:nvPr userDrawn="1"/>
        </p:nvPicPr>
        <p:blipFill>
          <a:blip r:embed="rId4"/>
          <a:stretch>
            <a:fillRect/>
          </a:stretch>
        </p:blipFill>
        <p:spPr>
          <a:xfrm>
            <a:off x="9271159" y="576072"/>
            <a:ext cx="2378923" cy="522000"/>
          </a:xfrm>
          <a:prstGeom prst="rect">
            <a:avLst/>
          </a:prstGeom>
        </p:spPr>
      </p:pic>
      <p:pic>
        <p:nvPicPr>
          <p:cNvPr id="15" name="Logo_Bokmal">
            <a:extLst>
              <a:ext uri="{FF2B5EF4-FFF2-40B4-BE49-F238E27FC236}">
                <a16:creationId xmlns:a16="http://schemas.microsoft.com/office/drawing/2014/main" id="{D47E3DE3-B27D-4439-A13F-EA5BE0BC1626}"/>
              </a:ext>
            </a:extLst>
          </p:cNvPr>
          <p:cNvPicPr>
            <a:picLocks noChangeAspect="1"/>
          </p:cNvPicPr>
          <p:nvPr userDrawn="1"/>
        </p:nvPicPr>
        <p:blipFill>
          <a:blip r:embed="rId5"/>
          <a:stretch>
            <a:fillRect/>
          </a:stretch>
        </p:blipFill>
        <p:spPr>
          <a:xfrm>
            <a:off x="9271159" y="576072"/>
            <a:ext cx="2350662" cy="522000"/>
          </a:xfrm>
          <a:prstGeom prst="rect">
            <a:avLst/>
          </a:prstGeom>
        </p:spPr>
      </p:pic>
      <p:pic>
        <p:nvPicPr>
          <p:cNvPr id="17" name="Logo_Engelsk" hidden="1">
            <a:extLst>
              <a:ext uri="{FF2B5EF4-FFF2-40B4-BE49-F238E27FC236}">
                <a16:creationId xmlns:a16="http://schemas.microsoft.com/office/drawing/2014/main" id="{17BA7F33-C434-4EA8-9C54-D52AE608B2F0}"/>
              </a:ext>
            </a:extLst>
          </p:cNvPr>
          <p:cNvPicPr>
            <a:picLocks noChangeAspect="1"/>
          </p:cNvPicPr>
          <p:nvPr userDrawn="1"/>
        </p:nvPicPr>
        <p:blipFill>
          <a:blip r:embed="rId6"/>
          <a:stretch>
            <a:fillRect/>
          </a:stretch>
        </p:blipFill>
        <p:spPr>
          <a:xfrm>
            <a:off x="9271159" y="576072"/>
            <a:ext cx="2870176" cy="522000"/>
          </a:xfrm>
          <a:prstGeom prst="rect">
            <a:avLst/>
          </a:prstGeom>
        </p:spPr>
      </p:pic>
    </p:spTree>
    <p:extLst>
      <p:ext uri="{BB962C8B-B14F-4D97-AF65-F5344CB8AC3E}">
        <p14:creationId xmlns:p14="http://schemas.microsoft.com/office/powerpoint/2010/main" val="1169115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idtstilt tek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5152BB-583B-4C69-8DC2-CE1C458FA6CF}"/>
              </a:ext>
            </a:extLst>
          </p:cNvPr>
          <p:cNvSpPr/>
          <p:nvPr userDrawn="1"/>
        </p:nvSpPr>
        <p:spPr>
          <a:xfrm>
            <a:off x="0" y="0"/>
            <a:ext cx="12192000" cy="6192511"/>
          </a:xfrm>
          <a:prstGeom prst="rect">
            <a:avLst/>
          </a:prstGeom>
          <a:solidFill>
            <a:srgbClr val="E3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p:nvPr>
        </p:nvSpPr>
        <p:spPr>
          <a:xfrm>
            <a:off x="3253075" y="1038088"/>
            <a:ext cx="5625381" cy="1467307"/>
          </a:xfrm>
        </p:spPr>
        <p:txBody>
          <a:bodyPr lIns="0" tIns="0" rIns="0" bIns="0" anchor="b"/>
          <a:lstStyle>
            <a:lvl1pPr algn="l">
              <a:defRPr sz="3251"/>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3253075" y="2728805"/>
            <a:ext cx="5625381" cy="309110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029632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p:cNvSpPr>
            <a:spLocks noGrp="1"/>
          </p:cNvSpPr>
          <p:nvPr>
            <p:ph type="title"/>
          </p:nvPr>
        </p:nvSpPr>
        <p:spPr>
          <a:xfrm>
            <a:off x="834024" y="1318339"/>
            <a:ext cx="3576318" cy="4330947"/>
          </a:xfrm>
        </p:spPr>
        <p:txBody>
          <a:bodyPr lIns="0" tIns="0" rIns="0" bIns="0" anchor="t"/>
          <a:lstStyle>
            <a:lvl1pPr algn="l">
              <a:lnSpc>
                <a:spcPct val="95000"/>
              </a:lnSpc>
              <a:defRPr sz="3251"/>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4874225" y="1318340"/>
            <a:ext cx="6483751" cy="4330947"/>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24308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agenta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0"/>
            <a:ext cx="7421671" cy="3429001"/>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2" name="Logo_Nynorsk" hidden="1">
            <a:extLst>
              <a:ext uri="{FF2B5EF4-FFF2-40B4-BE49-F238E27FC236}">
                <a16:creationId xmlns:a16="http://schemas.microsoft.com/office/drawing/2014/main" id="{DE89401B-606B-47BD-8979-2C0DCB163AB8}"/>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3" name="Logo_Bokmal">
            <a:extLst>
              <a:ext uri="{FF2B5EF4-FFF2-40B4-BE49-F238E27FC236}">
                <a16:creationId xmlns:a16="http://schemas.microsoft.com/office/drawing/2014/main" id="{0B56F6B5-EAEF-41E8-AD98-716021E8377B}"/>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9C5AFD6B-3C07-4164-ACCE-CEA90EDBC70C}"/>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34913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killeark Magenta">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21B1D73-A264-4DF4-AEE5-F8FE30E62B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3089081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øy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838201" y="3407226"/>
            <a:ext cx="4752166"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23145" y="184171"/>
            <a:ext cx="5279918" cy="6484100"/>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127866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nstr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6152302" y="1087518"/>
            <a:ext cx="5612863"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6152302" y="3085910"/>
            <a:ext cx="5612862"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197919" y="184172"/>
            <a:ext cx="5276837" cy="5994922"/>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1471402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og tre bilder">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838201" y="3356998"/>
            <a:ext cx="4752166" cy="2529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15999" y="185759"/>
            <a:ext cx="2577492" cy="2582475"/>
          </a:xfrm>
          <a:prstGeom prst="roundRect">
            <a:avLst>
              <a:gd name="adj" fmla="val 3114"/>
            </a:avLst>
          </a:prstGeom>
          <a:solidFill>
            <a:schemeClr val="accent5"/>
          </a:solidFill>
        </p:spPr>
        <p:txBody>
          <a:bodyPr/>
          <a:lstStyle/>
          <a:p>
            <a:r>
              <a:rPr lang="nb-NO"/>
              <a:t>Klikk på ikonet for å legge til et bilde</a:t>
            </a:r>
            <a:endParaRPr lang="en-US"/>
          </a:p>
        </p:txBody>
      </p:sp>
      <p:sp>
        <p:nvSpPr>
          <p:cNvPr id="7" name="Picture Placeholder 10">
            <a:extLst>
              <a:ext uri="{FF2B5EF4-FFF2-40B4-BE49-F238E27FC236}">
                <a16:creationId xmlns:a16="http://schemas.microsoft.com/office/drawing/2014/main" id="{A1A5E924-DB52-4919-9B8D-29211FEAE233}"/>
              </a:ext>
            </a:extLst>
          </p:cNvPr>
          <p:cNvSpPr>
            <a:spLocks noGrp="1"/>
          </p:cNvSpPr>
          <p:nvPr>
            <p:ph type="pic" sz="quarter" idx="11"/>
          </p:nvPr>
        </p:nvSpPr>
        <p:spPr>
          <a:xfrm>
            <a:off x="9425421" y="185759"/>
            <a:ext cx="2577492" cy="2582475"/>
          </a:xfrm>
          <a:prstGeom prst="roundRect">
            <a:avLst>
              <a:gd name="adj" fmla="val 3114"/>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
        <p:nvSpPr>
          <p:cNvPr id="8" name="Picture Placeholder 10">
            <a:extLst>
              <a:ext uri="{FF2B5EF4-FFF2-40B4-BE49-F238E27FC236}">
                <a16:creationId xmlns:a16="http://schemas.microsoft.com/office/drawing/2014/main" id="{C72CF113-B192-4EB9-874A-3F1DDCAFB5E0}"/>
              </a:ext>
            </a:extLst>
          </p:cNvPr>
          <p:cNvSpPr>
            <a:spLocks noGrp="1"/>
          </p:cNvSpPr>
          <p:nvPr>
            <p:ph type="pic" sz="quarter" idx="12"/>
          </p:nvPr>
        </p:nvSpPr>
        <p:spPr>
          <a:xfrm>
            <a:off x="6719175" y="2886409"/>
            <a:ext cx="5283888" cy="3781863"/>
          </a:xfrm>
          <a:prstGeom prst="roundRect">
            <a:avLst>
              <a:gd name="adj" fmla="val 1954"/>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325532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kst og logobilde">
    <p:bg>
      <p:bgPr>
        <a:solidFill>
          <a:schemeClr val="l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BBBFB3F-FDE3-4B10-AD54-19A9112C9593}"/>
              </a:ext>
            </a:extLst>
          </p:cNvPr>
          <p:cNvSpPr>
            <a:spLocks noGrp="1"/>
          </p:cNvSpPr>
          <p:nvPr>
            <p:ph type="pic" sz="quarter" idx="10"/>
          </p:nvPr>
        </p:nvSpPr>
        <p:spPr>
          <a:xfrm>
            <a:off x="0" y="0"/>
            <a:ext cx="7691009" cy="6858000"/>
          </a:xfrm>
          <a:custGeom>
            <a:avLst/>
            <a:gdLst>
              <a:gd name="connsiteX0" fmla="*/ 1894280 w 15380016"/>
              <a:gd name="connsiteY0" fmla="*/ 9263574 h 13714413"/>
              <a:gd name="connsiteX1" fmla="*/ 5494408 w 15380016"/>
              <a:gd name="connsiteY1" fmla="*/ 9263574 h 13714413"/>
              <a:gd name="connsiteX2" fmla="*/ 6095060 w 15380016"/>
              <a:gd name="connsiteY2" fmla="*/ 9865481 h 13714413"/>
              <a:gd name="connsiteX3" fmla="*/ 6095060 w 15380016"/>
              <a:gd name="connsiteY3" fmla="*/ 13474405 h 13714413"/>
              <a:gd name="connsiteX4" fmla="*/ 6047684 w 15380016"/>
              <a:gd name="connsiteY4" fmla="*/ 13708406 h 13714413"/>
              <a:gd name="connsiteX5" fmla="*/ 6044420 w 15380016"/>
              <a:gd name="connsiteY5" fmla="*/ 13714413 h 13714413"/>
              <a:gd name="connsiteX6" fmla="*/ 1344560 w 15380016"/>
              <a:gd name="connsiteY6" fmla="*/ 13714413 h 13714413"/>
              <a:gd name="connsiteX7" fmla="*/ 1341008 w 15380016"/>
              <a:gd name="connsiteY7" fmla="*/ 13707876 h 13714413"/>
              <a:gd name="connsiteX8" fmla="*/ 1293632 w 15380016"/>
              <a:gd name="connsiteY8" fmla="*/ 13474405 h 13714413"/>
              <a:gd name="connsiteX9" fmla="*/ 1293632 w 15380016"/>
              <a:gd name="connsiteY9" fmla="*/ 9865481 h 13714413"/>
              <a:gd name="connsiteX10" fmla="*/ 1894280 w 15380016"/>
              <a:gd name="connsiteY10" fmla="*/ 9263574 h 13714413"/>
              <a:gd name="connsiteX11" fmla="*/ 0 w 15380016"/>
              <a:gd name="connsiteY11" fmla="*/ 4450837 h 13714413"/>
              <a:gd name="connsiteX12" fmla="*/ 698008 w 15380016"/>
              <a:gd name="connsiteY12" fmla="*/ 4450837 h 13714413"/>
              <a:gd name="connsiteX13" fmla="*/ 1298656 w 15380016"/>
              <a:gd name="connsiteY13" fmla="*/ 5052743 h 13714413"/>
              <a:gd name="connsiteX14" fmla="*/ 1298656 w 15380016"/>
              <a:gd name="connsiteY14" fmla="*/ 8661668 h 13714413"/>
              <a:gd name="connsiteX15" fmla="*/ 699264 w 15380016"/>
              <a:gd name="connsiteY15" fmla="*/ 9263574 h 13714413"/>
              <a:gd name="connsiteX16" fmla="*/ 0 w 15380016"/>
              <a:gd name="connsiteY16" fmla="*/ 9263574 h 13714413"/>
              <a:gd name="connsiteX17" fmla="*/ 10052844 w 15380016"/>
              <a:gd name="connsiteY17" fmla="*/ 0 h 13714413"/>
              <a:gd name="connsiteX18" fmla="*/ 15379960 w 15380016"/>
              <a:gd name="connsiteY18" fmla="*/ 0 h 13714413"/>
              <a:gd name="connsiteX19" fmla="*/ 15378324 w 15380016"/>
              <a:gd name="connsiteY19" fmla="*/ 3689 h 13714413"/>
              <a:gd name="connsiteX20" fmla="*/ 15312144 w 15380016"/>
              <a:gd name="connsiteY20" fmla="*/ 95498 h 13714413"/>
              <a:gd name="connsiteX21" fmla="*/ 9941480 w 15380016"/>
              <a:gd name="connsiteY21" fmla="*/ 6399807 h 13714413"/>
              <a:gd name="connsiteX22" fmla="*/ 9941480 w 15380016"/>
              <a:gd name="connsiteY22" fmla="*/ 7314605 h 13714413"/>
              <a:gd name="connsiteX23" fmla="*/ 15312144 w 15380016"/>
              <a:gd name="connsiteY23" fmla="*/ 13618913 h 13714413"/>
              <a:gd name="connsiteX24" fmla="*/ 15378376 w 15380016"/>
              <a:gd name="connsiteY24" fmla="*/ 13710723 h 13714413"/>
              <a:gd name="connsiteX25" fmla="*/ 15380016 w 15380016"/>
              <a:gd name="connsiteY25" fmla="*/ 13714413 h 13714413"/>
              <a:gd name="connsiteX26" fmla="*/ 10052848 w 15380016"/>
              <a:gd name="connsiteY26" fmla="*/ 13714413 h 13714413"/>
              <a:gd name="connsiteX27" fmla="*/ 9962840 w 15380016"/>
              <a:gd name="connsiteY27" fmla="*/ 13626452 h 13714413"/>
              <a:gd name="connsiteX28" fmla="*/ 6490884 w 15380016"/>
              <a:gd name="connsiteY28" fmla="*/ 9712177 h 13714413"/>
              <a:gd name="connsiteX29" fmla="*/ 6092544 w 15380016"/>
              <a:gd name="connsiteY29" fmla="*/ 8661668 h 13714413"/>
              <a:gd name="connsiteX30" fmla="*/ 6092544 w 15380016"/>
              <a:gd name="connsiteY30" fmla="*/ 5052743 h 13714413"/>
              <a:gd name="connsiteX31" fmla="*/ 6490884 w 15380016"/>
              <a:gd name="connsiteY31" fmla="*/ 4002235 h 13714413"/>
              <a:gd name="connsiteX32" fmla="*/ 9962840 w 15380016"/>
              <a:gd name="connsiteY32" fmla="*/ 87958 h 137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80016" h="13714413">
                <a:moveTo>
                  <a:pt x="1894280" y="9263574"/>
                </a:moveTo>
                <a:lnTo>
                  <a:pt x="5494408" y="9263574"/>
                </a:lnTo>
                <a:cubicBezTo>
                  <a:pt x="5824892" y="9263574"/>
                  <a:pt x="6095060" y="9534997"/>
                  <a:pt x="6095060" y="9865481"/>
                </a:cubicBezTo>
                <a:lnTo>
                  <a:pt x="6095060" y="13474405"/>
                </a:lnTo>
                <a:cubicBezTo>
                  <a:pt x="6095060" y="13557340"/>
                  <a:pt x="6078176" y="13636427"/>
                  <a:pt x="6047684" y="13708406"/>
                </a:cubicBezTo>
                <a:lnTo>
                  <a:pt x="6044420" y="13714413"/>
                </a:lnTo>
                <a:lnTo>
                  <a:pt x="1344560" y="13714413"/>
                </a:lnTo>
                <a:lnTo>
                  <a:pt x="1341008" y="13707876"/>
                </a:lnTo>
                <a:cubicBezTo>
                  <a:pt x="1310516" y="13635956"/>
                  <a:pt x="1293632" y="13557026"/>
                  <a:pt x="1293632" y="13474405"/>
                </a:cubicBezTo>
                <a:lnTo>
                  <a:pt x="1293632" y="9865481"/>
                </a:lnTo>
                <a:cubicBezTo>
                  <a:pt x="1293632" y="9533741"/>
                  <a:pt x="1563800" y="9263574"/>
                  <a:pt x="1894280" y="9263574"/>
                </a:cubicBezTo>
                <a:close/>
                <a:moveTo>
                  <a:pt x="0" y="4450837"/>
                </a:moveTo>
                <a:lnTo>
                  <a:pt x="698008" y="4450837"/>
                </a:lnTo>
                <a:cubicBezTo>
                  <a:pt x="1028492" y="4450837"/>
                  <a:pt x="1298656" y="4722260"/>
                  <a:pt x="1298656" y="5052743"/>
                </a:cubicBezTo>
                <a:lnTo>
                  <a:pt x="1298656" y="8661668"/>
                </a:lnTo>
                <a:cubicBezTo>
                  <a:pt x="1298656" y="8993408"/>
                  <a:pt x="1028492" y="9263574"/>
                  <a:pt x="699264" y="9263574"/>
                </a:cubicBezTo>
                <a:lnTo>
                  <a:pt x="0" y="9263574"/>
                </a:lnTo>
                <a:close/>
                <a:moveTo>
                  <a:pt x="10052844" y="0"/>
                </a:moveTo>
                <a:lnTo>
                  <a:pt x="15379960" y="0"/>
                </a:lnTo>
                <a:lnTo>
                  <a:pt x="15378324" y="3689"/>
                </a:lnTo>
                <a:cubicBezTo>
                  <a:pt x="15361012" y="33376"/>
                  <a:pt x="15339004" y="64083"/>
                  <a:pt x="15312144" y="95498"/>
                </a:cubicBezTo>
                <a:lnTo>
                  <a:pt x="9941480" y="6399807"/>
                </a:lnTo>
                <a:cubicBezTo>
                  <a:pt x="9726600" y="6651125"/>
                  <a:pt x="9726600" y="7063287"/>
                  <a:pt x="9941480" y="7314605"/>
                </a:cubicBezTo>
                <a:lnTo>
                  <a:pt x="15312144" y="13618913"/>
                </a:lnTo>
                <a:cubicBezTo>
                  <a:pt x="15339004" y="13650328"/>
                  <a:pt x="15361032" y="13681036"/>
                  <a:pt x="15378376" y="13710723"/>
                </a:cubicBezTo>
                <a:lnTo>
                  <a:pt x="15380016" y="13714413"/>
                </a:lnTo>
                <a:lnTo>
                  <a:pt x="10052848" y="13714413"/>
                </a:lnTo>
                <a:lnTo>
                  <a:pt x="9962840" y="13626452"/>
                </a:lnTo>
                <a:lnTo>
                  <a:pt x="6490884" y="9712177"/>
                </a:lnTo>
                <a:cubicBezTo>
                  <a:pt x="6272240" y="9465885"/>
                  <a:pt x="6092544" y="8992151"/>
                  <a:pt x="6092544" y="8661668"/>
                </a:cubicBezTo>
                <a:lnTo>
                  <a:pt x="6092544" y="5052743"/>
                </a:lnTo>
                <a:cubicBezTo>
                  <a:pt x="6092544" y="4722260"/>
                  <a:pt x="6270984" y="4249783"/>
                  <a:pt x="6490884" y="4002235"/>
                </a:cubicBezTo>
                <a:lnTo>
                  <a:pt x="9962840" y="8795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nb-NO"/>
              <a:t>Klikk på ikonet for å legge til et bilde</a:t>
            </a:r>
            <a:endParaRPr lang="en-US"/>
          </a:p>
        </p:txBody>
      </p:sp>
      <p:sp>
        <p:nvSpPr>
          <p:cNvPr id="2" name="Title 1"/>
          <p:cNvSpPr>
            <a:spLocks noGrp="1"/>
          </p:cNvSpPr>
          <p:nvPr>
            <p:ph type="title"/>
          </p:nvPr>
        </p:nvSpPr>
        <p:spPr>
          <a:xfrm>
            <a:off x="7468872" y="963939"/>
            <a:ext cx="4049125" cy="2465061"/>
          </a:xfrm>
        </p:spPr>
        <p:txBody>
          <a:bodyPr anchor="b"/>
          <a:lstStyle>
            <a:lvl1pPr algn="l">
              <a:lnSpc>
                <a:spcPct val="95000"/>
              </a:lnSpc>
              <a:defRPr sz="3251">
                <a:solidFill>
                  <a:schemeClr val="tx1"/>
                </a:solidFill>
              </a:defRPr>
            </a:lvl1pPr>
          </a:lstStyle>
          <a:p>
            <a:r>
              <a:rPr lang="nb-NO"/>
              <a:t>Klikk for å redigere tittelstil</a:t>
            </a:r>
            <a:endParaRPr lang="en-US"/>
          </a:p>
        </p:txBody>
      </p:sp>
      <p:sp>
        <p:nvSpPr>
          <p:cNvPr id="8" name="Content Placeholder 7">
            <a:extLst>
              <a:ext uri="{FF2B5EF4-FFF2-40B4-BE49-F238E27FC236}">
                <a16:creationId xmlns:a16="http://schemas.microsoft.com/office/drawing/2014/main" id="{FB035165-5EF3-45B7-A027-E8EFB411BA10}"/>
              </a:ext>
            </a:extLst>
          </p:cNvPr>
          <p:cNvSpPr>
            <a:spLocks noGrp="1"/>
          </p:cNvSpPr>
          <p:nvPr>
            <p:ph sz="quarter" idx="11"/>
          </p:nvPr>
        </p:nvSpPr>
        <p:spPr>
          <a:xfrm>
            <a:off x="7468573" y="3743758"/>
            <a:ext cx="4049446" cy="195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9" name="Logo_Nynorsk" hidden="1">
            <a:extLst>
              <a:ext uri="{FF2B5EF4-FFF2-40B4-BE49-F238E27FC236}">
                <a16:creationId xmlns:a16="http://schemas.microsoft.com/office/drawing/2014/main" id="{F6E08FB2-7589-46A4-8362-08DF78F71001}"/>
              </a:ext>
            </a:extLst>
          </p:cNvPr>
          <p:cNvPicPr>
            <a:picLocks noChangeAspect="1"/>
          </p:cNvPicPr>
          <p:nvPr userDrawn="1"/>
        </p:nvPicPr>
        <p:blipFill>
          <a:blip r:embed="rId3"/>
          <a:stretch>
            <a:fillRect/>
          </a:stretch>
        </p:blipFill>
        <p:spPr>
          <a:xfrm>
            <a:off x="378047" y="378047"/>
            <a:ext cx="2446846" cy="331212"/>
          </a:xfrm>
          <a:prstGeom prst="rect">
            <a:avLst/>
          </a:prstGeom>
        </p:spPr>
      </p:pic>
      <p:pic>
        <p:nvPicPr>
          <p:cNvPr id="11" name="Logo_Bokmal">
            <a:extLst>
              <a:ext uri="{FF2B5EF4-FFF2-40B4-BE49-F238E27FC236}">
                <a16:creationId xmlns:a16="http://schemas.microsoft.com/office/drawing/2014/main" id="{EF67A77F-7F81-4373-BEBF-69EFF64A0352}"/>
              </a:ext>
            </a:extLst>
          </p:cNvPr>
          <p:cNvPicPr>
            <a:picLocks noChangeAspect="1"/>
          </p:cNvPicPr>
          <p:nvPr userDrawn="1"/>
        </p:nvPicPr>
        <p:blipFill>
          <a:blip r:embed="rId4"/>
          <a:stretch>
            <a:fillRect/>
          </a:stretch>
        </p:blipFill>
        <p:spPr>
          <a:xfrm>
            <a:off x="378047" y="378047"/>
            <a:ext cx="2446846" cy="332658"/>
          </a:xfrm>
          <a:prstGeom prst="rect">
            <a:avLst/>
          </a:prstGeom>
        </p:spPr>
      </p:pic>
      <p:pic>
        <p:nvPicPr>
          <p:cNvPr id="12" name="Logo_Engelsk" hidden="1">
            <a:extLst>
              <a:ext uri="{FF2B5EF4-FFF2-40B4-BE49-F238E27FC236}">
                <a16:creationId xmlns:a16="http://schemas.microsoft.com/office/drawing/2014/main" id="{EBF61FD3-F50C-4D36-8772-1CE9B9773A06}"/>
              </a:ext>
            </a:extLst>
          </p:cNvPr>
          <p:cNvPicPr>
            <a:picLocks noChangeAspect="1"/>
          </p:cNvPicPr>
          <p:nvPr userDrawn="1"/>
        </p:nvPicPr>
        <p:blipFill>
          <a:blip r:embed="rId5"/>
          <a:stretch>
            <a:fillRect/>
          </a:stretch>
        </p:blipFill>
        <p:spPr>
          <a:xfrm>
            <a:off x="378047" y="378047"/>
            <a:ext cx="2446846" cy="329717"/>
          </a:xfrm>
          <a:prstGeom prst="rect">
            <a:avLst/>
          </a:prstGeom>
        </p:spPr>
      </p:pic>
    </p:spTree>
    <p:extLst>
      <p:ext uri="{BB962C8B-B14F-4D97-AF65-F5344CB8AC3E}">
        <p14:creationId xmlns:p14="http://schemas.microsoft.com/office/powerpoint/2010/main" val="4222999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killeark Oransje">
    <p:bg>
      <p:bgPr>
        <a:solidFill>
          <a:schemeClr val="accent3"/>
        </a:solid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B7895AB-85D8-47A8-B827-39BB2BC375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4087871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fikk og tekst">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854227" y="1618922"/>
            <a:ext cx="5128722" cy="3422821"/>
          </a:xfrm>
        </p:spPr>
        <p:txBody>
          <a:bodyPr/>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149312"/>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053115"/>
            <a:ext cx="3806976" cy="19886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897539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tat Grå">
    <p:bg>
      <p:bgPr>
        <a:solidFill>
          <a:srgbClr val="E3E4E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26406169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killeark Blå">
    <p:bg>
      <p:bgPr>
        <a:solidFill>
          <a:schemeClr val="accent2"/>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96B7C253-D494-425F-8E12-1FBF9BD571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Tree>
    <p:extLst>
      <p:ext uri="{BB962C8B-B14F-4D97-AF65-F5344CB8AC3E}">
        <p14:creationId xmlns:p14="http://schemas.microsoft.com/office/powerpoint/2010/main" val="119948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på helsidebil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81169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92869C-9772-47D9-845D-6B42645CA52E}"/>
              </a:ext>
            </a:extLst>
          </p:cNvPr>
          <p:cNvSpPr/>
          <p:nvPr userDrawn="1"/>
        </p:nvSpPr>
        <p:spPr>
          <a:xfrm>
            <a:off x="8774440" y="3428901"/>
            <a:ext cx="3417560" cy="3428901"/>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9" name="Rectangle 8">
            <a:extLst>
              <a:ext uri="{FF2B5EF4-FFF2-40B4-BE49-F238E27FC236}">
                <a16:creationId xmlns:a16="http://schemas.microsoft.com/office/drawing/2014/main" id="{DC99E0B6-AF8F-49CD-8556-3FB8C9E3F0B2}"/>
              </a:ext>
            </a:extLst>
          </p:cNvPr>
          <p:cNvSpPr/>
          <p:nvPr userDrawn="1"/>
        </p:nvSpPr>
        <p:spPr>
          <a:xfrm>
            <a:off x="0" y="0"/>
            <a:ext cx="8774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Subtitle 2"/>
          <p:cNvSpPr>
            <a:spLocks noGrp="1"/>
          </p:cNvSpPr>
          <p:nvPr>
            <p:ph type="subTitle" idx="1"/>
          </p:nvPr>
        </p:nvSpPr>
        <p:spPr>
          <a:xfrm>
            <a:off x="683632" y="545809"/>
            <a:ext cx="6088752" cy="1209054"/>
          </a:xfrm>
        </p:spPr>
        <p:txBody>
          <a:bodyPr/>
          <a:lstStyle>
            <a:lvl1pPr marL="0" indent="0" algn="l">
              <a:buNone/>
              <a:defRPr sz="1400">
                <a:solidFill>
                  <a:schemeClr val="bg1"/>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2" name="Title 1">
            <a:extLst>
              <a:ext uri="{FF2B5EF4-FFF2-40B4-BE49-F238E27FC236}">
                <a16:creationId xmlns:a16="http://schemas.microsoft.com/office/drawing/2014/main" id="{6E45E48B-E6F1-4C3E-925D-CA2D739891F9}"/>
              </a:ext>
            </a:extLst>
          </p:cNvPr>
          <p:cNvSpPr>
            <a:spLocks noGrp="1"/>
          </p:cNvSpPr>
          <p:nvPr>
            <p:ph type="ctrTitle"/>
          </p:nvPr>
        </p:nvSpPr>
        <p:spPr>
          <a:xfrm>
            <a:off x="683633" y="3233726"/>
            <a:ext cx="6088751" cy="2535659"/>
          </a:xfrm>
        </p:spPr>
        <p:txBody>
          <a:bodyPr anchor="ctr">
            <a:normAutofit/>
          </a:bodyPr>
          <a:lstStyle>
            <a:lvl1pPr algn="l">
              <a:lnSpc>
                <a:spcPct val="93000"/>
              </a:lnSpc>
              <a:defRPr sz="4501">
                <a:solidFill>
                  <a:schemeClr val="accent1"/>
                </a:solidFill>
              </a:defRPr>
            </a:lvl1pPr>
          </a:lstStyle>
          <a:p>
            <a:r>
              <a:rPr lang="nb-NO"/>
              <a:t>Klikk for å redigere tittelstil</a:t>
            </a:r>
            <a:endParaRPr lang="nb-NO" err="1"/>
          </a:p>
        </p:txBody>
      </p:sp>
      <p:pic>
        <p:nvPicPr>
          <p:cNvPr id="8" name="Graphic 7">
            <a:extLst>
              <a:ext uri="{FF2B5EF4-FFF2-40B4-BE49-F238E27FC236}">
                <a16:creationId xmlns:a16="http://schemas.microsoft.com/office/drawing/2014/main" id="{6713743B-AD24-4985-B576-5E39BB3743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65" t="14706" r="2274" b="2510"/>
          <a:stretch/>
        </p:blipFill>
        <p:spPr>
          <a:xfrm>
            <a:off x="8774440" y="3429000"/>
            <a:ext cx="3417561" cy="3428901"/>
          </a:xfrm>
          <a:prstGeom prst="rect">
            <a:avLst/>
          </a:prstGeom>
        </p:spPr>
      </p:pic>
      <p:pic>
        <p:nvPicPr>
          <p:cNvPr id="13" name="Logo_Nynorsk" hidden="1">
            <a:extLst>
              <a:ext uri="{FF2B5EF4-FFF2-40B4-BE49-F238E27FC236}">
                <a16:creationId xmlns:a16="http://schemas.microsoft.com/office/drawing/2014/main" id="{8B31AB50-8C11-41BD-B220-7A801A8DD2D5}"/>
              </a:ext>
            </a:extLst>
          </p:cNvPr>
          <p:cNvPicPr>
            <a:picLocks noChangeAspect="1"/>
          </p:cNvPicPr>
          <p:nvPr userDrawn="1"/>
        </p:nvPicPr>
        <p:blipFill>
          <a:blip r:embed="rId4"/>
          <a:stretch>
            <a:fillRect/>
          </a:stretch>
        </p:blipFill>
        <p:spPr>
          <a:xfrm>
            <a:off x="9271159" y="576072"/>
            <a:ext cx="2378923" cy="522000"/>
          </a:xfrm>
          <a:prstGeom prst="rect">
            <a:avLst/>
          </a:prstGeom>
        </p:spPr>
      </p:pic>
      <p:pic>
        <p:nvPicPr>
          <p:cNvPr id="15" name="Logo_Bokmal">
            <a:extLst>
              <a:ext uri="{FF2B5EF4-FFF2-40B4-BE49-F238E27FC236}">
                <a16:creationId xmlns:a16="http://schemas.microsoft.com/office/drawing/2014/main" id="{D47E3DE3-B27D-4439-A13F-EA5BE0BC1626}"/>
              </a:ext>
            </a:extLst>
          </p:cNvPr>
          <p:cNvPicPr>
            <a:picLocks noChangeAspect="1"/>
          </p:cNvPicPr>
          <p:nvPr userDrawn="1"/>
        </p:nvPicPr>
        <p:blipFill>
          <a:blip r:embed="rId5"/>
          <a:stretch>
            <a:fillRect/>
          </a:stretch>
        </p:blipFill>
        <p:spPr>
          <a:xfrm>
            <a:off x="9271159" y="576072"/>
            <a:ext cx="2350662" cy="522000"/>
          </a:xfrm>
          <a:prstGeom prst="rect">
            <a:avLst/>
          </a:prstGeom>
        </p:spPr>
      </p:pic>
      <p:pic>
        <p:nvPicPr>
          <p:cNvPr id="17" name="Logo_Engelsk" hidden="1">
            <a:extLst>
              <a:ext uri="{FF2B5EF4-FFF2-40B4-BE49-F238E27FC236}">
                <a16:creationId xmlns:a16="http://schemas.microsoft.com/office/drawing/2014/main" id="{17BA7F33-C434-4EA8-9C54-D52AE608B2F0}"/>
              </a:ext>
            </a:extLst>
          </p:cNvPr>
          <p:cNvPicPr>
            <a:picLocks noChangeAspect="1"/>
          </p:cNvPicPr>
          <p:nvPr userDrawn="1"/>
        </p:nvPicPr>
        <p:blipFill>
          <a:blip r:embed="rId6"/>
          <a:stretch>
            <a:fillRect/>
          </a:stretch>
        </p:blipFill>
        <p:spPr>
          <a:xfrm>
            <a:off x="9271159" y="576072"/>
            <a:ext cx="2870176" cy="522000"/>
          </a:xfrm>
          <a:prstGeom prst="rect">
            <a:avLst/>
          </a:prstGeom>
        </p:spPr>
      </p:pic>
    </p:spTree>
    <p:extLst>
      <p:ext uri="{BB962C8B-B14F-4D97-AF65-F5344CB8AC3E}">
        <p14:creationId xmlns:p14="http://schemas.microsoft.com/office/powerpoint/2010/main" val="9146624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på helsidebil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solidFill>
                  <a:schemeClr val="bg1"/>
                </a:solidFill>
              </a:defRPr>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322119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på helsidebilde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790478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killeark Lys oransje">
    <p:bg>
      <p:bgPr>
        <a:solidFill>
          <a:schemeClr val="accent5"/>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B99C163-094C-40E5-8AEE-D2FCABF6EA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accent4"/>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22636319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fografikk kun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8D6F1E-B931-4AF4-8189-9ACF9920D3AD}"/>
              </a:ext>
            </a:extLst>
          </p:cNvPr>
          <p:cNvSpPr>
            <a:spLocks noGrp="1"/>
          </p:cNvSpPr>
          <p:nvPr>
            <p:ph type="title"/>
          </p:nvPr>
        </p:nvSpPr>
        <p:spPr>
          <a:xfrm>
            <a:off x="3030835" y="1148518"/>
            <a:ext cx="6130330" cy="1193120"/>
          </a:xfrm>
        </p:spPr>
        <p:txBody>
          <a:bodyPr lIns="0" tIns="0" rIns="0" bIns="0" anchor="b"/>
          <a:lstStyle>
            <a:lvl1pPr algn="ctr">
              <a:defRPr sz="3001"/>
            </a:lvl1pPr>
          </a:lstStyle>
          <a:p>
            <a:r>
              <a:rPr lang="nb-NO"/>
              <a:t>Klikk for å redigere tittelstil</a:t>
            </a:r>
            <a:endParaRPr lang="en-US"/>
          </a:p>
        </p:txBody>
      </p:sp>
      <p:sp>
        <p:nvSpPr>
          <p:cNvPr id="9" name="Text Placeholder 8">
            <a:extLst>
              <a:ext uri="{FF2B5EF4-FFF2-40B4-BE49-F238E27FC236}">
                <a16:creationId xmlns:a16="http://schemas.microsoft.com/office/drawing/2014/main" id="{FCC00B02-8BEA-417A-B643-A932EB640A71}"/>
              </a:ext>
            </a:extLst>
          </p:cNvPr>
          <p:cNvSpPr>
            <a:spLocks noGrp="1"/>
          </p:cNvSpPr>
          <p:nvPr>
            <p:ph type="body" sz="quarter" idx="10"/>
          </p:nvPr>
        </p:nvSpPr>
        <p:spPr>
          <a:xfrm>
            <a:off x="3030835" y="4414787"/>
            <a:ext cx="6130330" cy="1294695"/>
          </a:xfrm>
          <a:prstGeom prst="rect">
            <a:avLst/>
          </a:prstGeom>
        </p:spPr>
        <p:txBody>
          <a:bodyPr lIns="0" tIns="0" rIns="0" bIns="0"/>
          <a:lstStyle>
            <a:lvl1pPr marL="0" indent="0" algn="ctr">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11" name="Text Placeholder 10">
            <a:extLst>
              <a:ext uri="{FF2B5EF4-FFF2-40B4-BE49-F238E27FC236}">
                <a16:creationId xmlns:a16="http://schemas.microsoft.com/office/drawing/2014/main" id="{2753CFD7-34EE-4B87-9476-EE8CA7418DEB}"/>
              </a:ext>
            </a:extLst>
          </p:cNvPr>
          <p:cNvSpPr>
            <a:spLocks noGrp="1"/>
          </p:cNvSpPr>
          <p:nvPr>
            <p:ph type="body" sz="quarter" idx="11" hasCustomPrompt="1"/>
          </p:nvPr>
        </p:nvSpPr>
        <p:spPr>
          <a:xfrm>
            <a:off x="3030835" y="2341638"/>
            <a:ext cx="6130331" cy="2073149"/>
          </a:xfrm>
        </p:spPr>
        <p:txBody>
          <a:bodyPr anchor="t"/>
          <a:lstStyle>
            <a:lvl1pPr marL="0" indent="0" algn="ctr">
              <a:buNone/>
              <a:defRPr sz="11102">
                <a:solidFill>
                  <a:schemeClr val="accent1"/>
                </a:solidFill>
                <a:latin typeface="+mj-lt"/>
              </a:defRPr>
            </a:lvl1pPr>
          </a:lstStyle>
          <a:p>
            <a:pPr lvl="0"/>
            <a:r>
              <a:rPr lang="nb-NO" sz="11102">
                <a:latin typeface="+mj-lt"/>
              </a:rPr>
              <a:t>00 %</a:t>
            </a:r>
            <a:endParaRPr lang="en-US"/>
          </a:p>
        </p:txBody>
      </p:sp>
    </p:spTree>
    <p:extLst>
      <p:ext uri="{BB962C8B-B14F-4D97-AF65-F5344CB8AC3E}">
        <p14:creationId xmlns:p14="http://schemas.microsoft.com/office/powerpoint/2010/main" val="2717997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Infografikk m ikon Magenta">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14" name="Title 1">
            <a:extLst>
              <a:ext uri="{FF2B5EF4-FFF2-40B4-BE49-F238E27FC236}">
                <a16:creationId xmlns:a16="http://schemas.microsoft.com/office/drawing/2014/main" id="{21F3D8E8-3DD2-4E65-89DE-97440FE0CA82}"/>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a:p>
        </p:txBody>
      </p:sp>
      <p:sp>
        <p:nvSpPr>
          <p:cNvPr id="15" name="Text Placeholder 8">
            <a:extLst>
              <a:ext uri="{FF2B5EF4-FFF2-40B4-BE49-F238E27FC236}">
                <a16:creationId xmlns:a16="http://schemas.microsoft.com/office/drawing/2014/main" id="{3AF40953-A05E-4713-917A-05D0E58A1FD5}"/>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8" name="Text Placeholder 10">
            <a:extLst>
              <a:ext uri="{FF2B5EF4-FFF2-40B4-BE49-F238E27FC236}">
                <a16:creationId xmlns:a16="http://schemas.microsoft.com/office/drawing/2014/main" id="{2C4D4F10-9AFF-4572-9A82-7FD5B950A120}"/>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bg1"/>
                </a:solidFill>
                <a:latin typeface="+mj-lt"/>
              </a:defRPr>
            </a:lvl1pPr>
          </a:lstStyle>
          <a:p>
            <a:pPr lvl="0"/>
            <a:r>
              <a:rPr lang="nb-NO" sz="11102">
                <a:latin typeface="+mj-lt"/>
              </a:rPr>
              <a:t>00 00</a:t>
            </a:r>
            <a:endParaRPr lang="en-US"/>
          </a:p>
        </p:txBody>
      </p:sp>
      <p:pic>
        <p:nvPicPr>
          <p:cNvPr id="4" name="Logo_Engelsk" descr="Et bilde som inneholder tekst&#10;&#10;Automatisk generert beskrivelse" hidden="1">
            <a:extLst>
              <a:ext uri="{FF2B5EF4-FFF2-40B4-BE49-F238E27FC236}">
                <a16:creationId xmlns:a16="http://schemas.microsoft.com/office/drawing/2014/main" id="{DED655EF-014B-4F89-B3F4-D61EB3ED3AAA}"/>
              </a:ext>
            </a:extLst>
          </p:cNvPr>
          <p:cNvPicPr>
            <a:picLocks noChangeAspect="1"/>
          </p:cNvPicPr>
          <p:nvPr userDrawn="1"/>
        </p:nvPicPr>
        <p:blipFill>
          <a:blip r:embed="rId2"/>
          <a:stretch>
            <a:fillRect/>
          </a:stretch>
        </p:blipFill>
        <p:spPr>
          <a:xfrm>
            <a:off x="378047" y="6300788"/>
            <a:ext cx="2457852" cy="331200"/>
          </a:xfrm>
          <a:prstGeom prst="rect">
            <a:avLst/>
          </a:prstGeom>
        </p:spPr>
      </p:pic>
      <p:pic>
        <p:nvPicPr>
          <p:cNvPr id="9" name="Logo_Nynorsk" descr="Et bilde som inneholder tekst&#10;&#10;Automatisk generert beskrivelse" hidden="1">
            <a:extLst>
              <a:ext uri="{FF2B5EF4-FFF2-40B4-BE49-F238E27FC236}">
                <a16:creationId xmlns:a16="http://schemas.microsoft.com/office/drawing/2014/main" id="{D9F4855C-ABB4-4A3C-8706-0C604B77566E}"/>
              </a:ext>
            </a:extLst>
          </p:cNvPr>
          <p:cNvPicPr>
            <a:picLocks noChangeAspect="1"/>
          </p:cNvPicPr>
          <p:nvPr userDrawn="1"/>
        </p:nvPicPr>
        <p:blipFill>
          <a:blip r:embed="rId3"/>
          <a:stretch>
            <a:fillRect/>
          </a:stretch>
        </p:blipFill>
        <p:spPr>
          <a:xfrm>
            <a:off x="378047" y="6300788"/>
            <a:ext cx="2446759" cy="331200"/>
          </a:xfrm>
          <a:prstGeom prst="rect">
            <a:avLst/>
          </a:prstGeom>
        </p:spPr>
      </p:pic>
      <p:pic>
        <p:nvPicPr>
          <p:cNvPr id="13" name="Logo_Bokmal" descr="Et bilde som inneholder tekst&#10;&#10;Automatisk generert beskrivelse">
            <a:extLst>
              <a:ext uri="{FF2B5EF4-FFF2-40B4-BE49-F238E27FC236}">
                <a16:creationId xmlns:a16="http://schemas.microsoft.com/office/drawing/2014/main" id="{872F05C6-215E-471C-B072-828613345DD0}"/>
              </a:ext>
            </a:extLst>
          </p:cNvPr>
          <p:cNvPicPr>
            <a:picLocks noChangeAspect="1"/>
          </p:cNvPicPr>
          <p:nvPr userDrawn="1"/>
        </p:nvPicPr>
        <p:blipFill>
          <a:blip r:embed="rId4"/>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1040434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fografikk m ikon Hvit">
    <p:bg>
      <p:bgPr>
        <a:solidFill>
          <a:schemeClr val="l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8" name="Text Placeholder 10">
            <a:extLst>
              <a:ext uri="{FF2B5EF4-FFF2-40B4-BE49-F238E27FC236}">
                <a16:creationId xmlns:a16="http://schemas.microsoft.com/office/drawing/2014/main" id="{9A74BBCC-3F15-47E0-84F6-245B1F2A78D9}"/>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accent1"/>
                </a:solidFill>
                <a:latin typeface="+mj-lt"/>
              </a:defRPr>
            </a:lvl1pPr>
          </a:lstStyle>
          <a:p>
            <a:pPr lvl="0"/>
            <a:r>
              <a:rPr lang="nb-NO" sz="11102">
                <a:latin typeface="+mj-lt"/>
              </a:rPr>
              <a:t>00 00</a:t>
            </a:r>
            <a:endParaRPr lang="en-US"/>
          </a:p>
        </p:txBody>
      </p:sp>
      <p:sp>
        <p:nvSpPr>
          <p:cNvPr id="9" name="Title 1">
            <a:extLst>
              <a:ext uri="{FF2B5EF4-FFF2-40B4-BE49-F238E27FC236}">
                <a16:creationId xmlns:a16="http://schemas.microsoft.com/office/drawing/2014/main" id="{42378BCC-7B93-483B-A371-053968E682A0}"/>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a:p>
        </p:txBody>
      </p:sp>
      <p:sp>
        <p:nvSpPr>
          <p:cNvPr id="11" name="Text Placeholder 8">
            <a:extLst>
              <a:ext uri="{FF2B5EF4-FFF2-40B4-BE49-F238E27FC236}">
                <a16:creationId xmlns:a16="http://schemas.microsoft.com/office/drawing/2014/main" id="{E9DB3CF9-C520-43A1-B535-2D795F81218C}"/>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Tree>
    <p:extLst>
      <p:ext uri="{BB962C8B-B14F-4D97-AF65-F5344CB8AC3E}">
        <p14:creationId xmlns:p14="http://schemas.microsoft.com/office/powerpoint/2010/main" val="2259694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killeark Lilla">
    <p:bg>
      <p:bgPr>
        <a:solidFill>
          <a:srgbClr val="9B3699"/>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3EA6D88-2375-4AB6-B864-3A3412B052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1320477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lm på TV">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46F970E-C338-4A18-8470-EA3B4899788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96" t="596"/>
          <a:stretch/>
        </p:blipFill>
        <p:spPr>
          <a:xfrm>
            <a:off x="0" y="0"/>
            <a:ext cx="12192000" cy="6184718"/>
          </a:xfrm>
          <a:prstGeom prst="rect">
            <a:avLst/>
          </a:prstGeom>
        </p:spPr>
      </p:pic>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1149312"/>
            <a:ext cx="3355462" cy="1940681"/>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1" y="3386143"/>
            <a:ext cx="3355462" cy="1988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Picture Placeholder 7">
            <a:extLst>
              <a:ext uri="{FF2B5EF4-FFF2-40B4-BE49-F238E27FC236}">
                <a16:creationId xmlns:a16="http://schemas.microsoft.com/office/drawing/2014/main" id="{A094CD37-2AD7-4704-B0CD-550F6BA8F905}"/>
              </a:ext>
            </a:extLst>
          </p:cNvPr>
          <p:cNvSpPr>
            <a:spLocks noGrp="1"/>
          </p:cNvSpPr>
          <p:nvPr>
            <p:ph type="pic" sz="quarter" idx="12"/>
          </p:nvPr>
        </p:nvSpPr>
        <p:spPr>
          <a:xfrm>
            <a:off x="4725015" y="1281261"/>
            <a:ext cx="6554053" cy="3748521"/>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lIns="0" tIns="0" rIns="0" bIns="0"/>
          <a:lstStyle/>
          <a:p>
            <a:r>
              <a:rPr lang="nb-NO"/>
              <a:t>Klikk på ikonet for å legge til et bilde</a:t>
            </a:r>
            <a:endParaRPr lang="en-US"/>
          </a:p>
        </p:txBody>
      </p:sp>
    </p:spTree>
    <p:extLst>
      <p:ext uri="{BB962C8B-B14F-4D97-AF65-F5344CB8AC3E}">
        <p14:creationId xmlns:p14="http://schemas.microsoft.com/office/powerpoint/2010/main" val="515808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Utfallende fil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B93E19-FF3B-475E-9536-609C20EECD11}"/>
              </a:ext>
            </a:extLst>
          </p:cNvPr>
          <p:cNvSpPr>
            <a:spLocks noGrp="1"/>
          </p:cNvSpPr>
          <p:nvPr>
            <p:ph sz="quarter" idx="11"/>
          </p:nvPr>
        </p:nvSpPr>
        <p:spPr>
          <a:xfrm>
            <a:off x="0" y="0"/>
            <a:ext cx="12192000" cy="68579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898560"/>
            <a:ext cx="3985150" cy="2021958"/>
          </a:xfrm>
        </p:spPr>
        <p:txBody>
          <a:bodyPr lIns="0" tIns="0" rIns="0" bIns="0" anchor="t"/>
          <a:lstStyle>
            <a:lvl1pPr algn="l">
              <a:lnSpc>
                <a:spcPct val="95000"/>
              </a:lnSpc>
              <a:defRPr sz="3251"/>
            </a:lvl1pPr>
          </a:lstStyle>
          <a:p>
            <a:r>
              <a:rPr lang="nb-NO"/>
              <a:t>Klikk for å redigere tittelstil</a:t>
            </a:r>
            <a:endParaRPr lang="en-US"/>
          </a:p>
        </p:txBody>
      </p:sp>
    </p:spTree>
    <p:extLst>
      <p:ext uri="{BB962C8B-B14F-4D97-AF65-F5344CB8AC3E}">
        <p14:creationId xmlns:p14="http://schemas.microsoft.com/office/powerpoint/2010/main" val="1062171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tat Hvit">
    <p:bg>
      <p:bgPr>
        <a:solidFill>
          <a:schemeClr val="l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40595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dtstilt tek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5152BB-583B-4C69-8DC2-CE1C458FA6CF}"/>
              </a:ext>
            </a:extLst>
          </p:cNvPr>
          <p:cNvSpPr/>
          <p:nvPr userDrawn="1"/>
        </p:nvSpPr>
        <p:spPr>
          <a:xfrm>
            <a:off x="0" y="0"/>
            <a:ext cx="12192000" cy="6192511"/>
          </a:xfrm>
          <a:prstGeom prst="rect">
            <a:avLst/>
          </a:prstGeom>
          <a:solidFill>
            <a:srgbClr val="E3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p:nvPr>
        </p:nvSpPr>
        <p:spPr>
          <a:xfrm>
            <a:off x="3253075" y="1038088"/>
            <a:ext cx="5625381" cy="1467307"/>
          </a:xfrm>
        </p:spPr>
        <p:txBody>
          <a:bodyPr lIns="0" tIns="0" rIns="0" bIns="0" anchor="b"/>
          <a:lstStyle>
            <a:lvl1pPr algn="l">
              <a:defRPr sz="3251"/>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3253075" y="2728805"/>
            <a:ext cx="5625381" cy="309110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22992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killeark Grå">
    <p:bg>
      <p:bgPr>
        <a:solidFill>
          <a:schemeClr val="lt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DFE58BBF-0212-4054-A4FC-8C1C08F206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tx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26100562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itat Magenta">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solidFill>
                  <a:schemeClr val="bg1"/>
                </a:solidFill>
              </a:defRPr>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solidFill>
                  <a:schemeClr val="bg1"/>
                </a:solidFill>
                <a:latin typeface="Poppins Medium" panose="00000600000000000000" pitchFamily="2" charset="0"/>
                <a:cs typeface="Poppins Medium" panose="00000600000000000000" pitchFamily="2" charset="0"/>
              </a:defRPr>
            </a:lvl1pPr>
          </a:lstStyle>
          <a:p>
            <a:pPr lvl="0"/>
            <a:r>
              <a:rPr lang="nb-NO"/>
              <a:t>Klikk for å redigere tekststiler i malen</a:t>
            </a:r>
          </a:p>
        </p:txBody>
      </p:sp>
      <p:pic>
        <p:nvPicPr>
          <p:cNvPr id="10" name="Logo_Engelsk" descr="Et bilde som inneholder tekst&#10;&#10;Automatisk generert beskrivelse" hidden="1">
            <a:extLst>
              <a:ext uri="{FF2B5EF4-FFF2-40B4-BE49-F238E27FC236}">
                <a16:creationId xmlns:a16="http://schemas.microsoft.com/office/drawing/2014/main" id="{6DCAF64A-43E3-47CF-949D-4CC71EF8852E}"/>
              </a:ext>
            </a:extLst>
          </p:cNvPr>
          <p:cNvPicPr>
            <a:picLocks noChangeAspect="1"/>
          </p:cNvPicPr>
          <p:nvPr userDrawn="1"/>
        </p:nvPicPr>
        <p:blipFill>
          <a:blip r:embed="rId4"/>
          <a:stretch>
            <a:fillRect/>
          </a:stretch>
        </p:blipFill>
        <p:spPr>
          <a:xfrm>
            <a:off x="378047" y="6300788"/>
            <a:ext cx="2457852" cy="331200"/>
          </a:xfrm>
          <a:prstGeom prst="rect">
            <a:avLst/>
          </a:prstGeom>
        </p:spPr>
      </p:pic>
      <p:pic>
        <p:nvPicPr>
          <p:cNvPr id="12" name="Logo_Nynorsk" descr="Et bilde som inneholder tekst&#10;&#10;Automatisk generert beskrivelse" hidden="1">
            <a:extLst>
              <a:ext uri="{FF2B5EF4-FFF2-40B4-BE49-F238E27FC236}">
                <a16:creationId xmlns:a16="http://schemas.microsoft.com/office/drawing/2014/main" id="{7832509F-8C84-4441-8E9C-7288EBC0B376}"/>
              </a:ext>
            </a:extLst>
          </p:cNvPr>
          <p:cNvPicPr>
            <a:picLocks noChangeAspect="1"/>
          </p:cNvPicPr>
          <p:nvPr userDrawn="1"/>
        </p:nvPicPr>
        <p:blipFill>
          <a:blip r:embed="rId5"/>
          <a:stretch>
            <a:fillRect/>
          </a:stretch>
        </p:blipFill>
        <p:spPr>
          <a:xfrm>
            <a:off x="378047" y="6300788"/>
            <a:ext cx="2446759" cy="331200"/>
          </a:xfrm>
          <a:prstGeom prst="rect">
            <a:avLst/>
          </a:prstGeom>
        </p:spPr>
      </p:pic>
      <p:pic>
        <p:nvPicPr>
          <p:cNvPr id="14" name="Logo_Bokmal" descr="Et bilde som inneholder tekst&#10;&#10;Automatisk generert beskrivelse">
            <a:extLst>
              <a:ext uri="{FF2B5EF4-FFF2-40B4-BE49-F238E27FC236}">
                <a16:creationId xmlns:a16="http://schemas.microsoft.com/office/drawing/2014/main" id="{4F920E7C-91F8-4F18-9249-D2076561D770}"/>
              </a:ext>
            </a:extLst>
          </p:cNvPr>
          <p:cNvPicPr>
            <a:picLocks noChangeAspect="1"/>
          </p:cNvPicPr>
          <p:nvPr userDrawn="1"/>
        </p:nvPicPr>
        <p:blipFill>
          <a:blip r:embed="rId6"/>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3192612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lutningsside">
    <p:bg>
      <p:bgPr>
        <a:solidFill>
          <a:schemeClr val="lt1"/>
        </a:solidFill>
        <a:effectLst/>
      </p:bgPr>
    </p:bg>
    <p:spTree>
      <p:nvGrpSpPr>
        <p:cNvPr id="1" name=""/>
        <p:cNvGrpSpPr/>
        <p:nvPr/>
      </p:nvGrpSpPr>
      <p:grpSpPr>
        <a:xfrm>
          <a:off x="0" y="0"/>
          <a:ext cx="0" cy="0"/>
          <a:chOff x="0" y="0"/>
          <a:chExt cx="0" cy="0"/>
        </a:xfrm>
      </p:grpSpPr>
      <p:pic>
        <p:nvPicPr>
          <p:cNvPr id="10" name="Picture 9" descr="Text, letter&#10;&#10;Description automatically generated" hidden="1">
            <a:extLst>
              <a:ext uri="{FF2B5EF4-FFF2-40B4-BE49-F238E27FC236}">
                <a16:creationId xmlns:a16="http://schemas.microsoft.com/office/drawing/2014/main" id="{8B82A6BD-8176-4922-BE14-3FC22CB90B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9" name="Rectangle 8">
            <a:extLst>
              <a:ext uri="{FF2B5EF4-FFF2-40B4-BE49-F238E27FC236}">
                <a16:creationId xmlns:a16="http://schemas.microsoft.com/office/drawing/2014/main" id="{DC99E0B6-AF8F-49CD-8556-3FB8C9E3F0B2}"/>
              </a:ext>
            </a:extLst>
          </p:cNvPr>
          <p:cNvSpPr/>
          <p:nvPr userDrawn="1"/>
        </p:nvSpPr>
        <p:spPr>
          <a:xfrm>
            <a:off x="0" y="3429000"/>
            <a:ext cx="7835204" cy="3429000"/>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826430" y="4366052"/>
            <a:ext cx="5255054" cy="1924264"/>
          </a:xfrm>
        </p:spPr>
        <p:txBody>
          <a:bodyPr anchor="t">
            <a:normAutofit/>
          </a:bodyPr>
          <a:lstStyle>
            <a:lvl1pPr algn="l">
              <a:lnSpc>
                <a:spcPct val="93000"/>
              </a:lnSpc>
              <a:defRPr sz="3701">
                <a:solidFill>
                  <a:schemeClr val="tx1"/>
                </a:solidFill>
                <a:latin typeface="Poppins SemiBold" panose="00000700000000000000" pitchFamily="2" charset="0"/>
                <a:cs typeface="Poppins SemiBold" panose="00000700000000000000" pitchFamily="2" charset="0"/>
              </a:defRPr>
            </a:lvl1pPr>
          </a:lstStyle>
          <a:p>
            <a:r>
              <a:rPr lang="nb-NO"/>
              <a:t>Klikk for å redigere tittelstil</a:t>
            </a:r>
            <a:endParaRPr lang="en-US"/>
          </a:p>
        </p:txBody>
      </p:sp>
      <p:pic>
        <p:nvPicPr>
          <p:cNvPr id="7" name="Graphic 6">
            <a:extLst>
              <a:ext uri="{FF2B5EF4-FFF2-40B4-BE49-F238E27FC236}">
                <a16:creationId xmlns:a16="http://schemas.microsoft.com/office/drawing/2014/main" id="{85CDC50A-A131-4A6F-AF36-632B293F03D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3667" t="1922" r="1055" b="2448"/>
          <a:stretch/>
        </p:blipFill>
        <p:spPr>
          <a:xfrm>
            <a:off x="7835204" y="0"/>
            <a:ext cx="4356796" cy="6857950"/>
          </a:xfrm>
          <a:prstGeom prst="rect">
            <a:avLst/>
          </a:prstGeom>
        </p:spPr>
      </p:pic>
      <p:pic>
        <p:nvPicPr>
          <p:cNvPr id="8" name="Logo_Bokmal" descr="Shape&#10;&#10;Description automatically generated with medium confidence">
            <a:extLst>
              <a:ext uri="{FF2B5EF4-FFF2-40B4-BE49-F238E27FC236}">
                <a16:creationId xmlns:a16="http://schemas.microsoft.com/office/drawing/2014/main" id="{6AD909EE-4710-4ABB-9692-6F31E651C3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6081" y="221443"/>
            <a:ext cx="4367732" cy="1733755"/>
          </a:xfrm>
          <a:prstGeom prst="rect">
            <a:avLst/>
          </a:prstGeom>
        </p:spPr>
      </p:pic>
      <p:pic>
        <p:nvPicPr>
          <p:cNvPr id="11" name="Logo_Engelsk" descr="A picture containing text&#10;&#10;Description automatically generated" hidden="1">
            <a:extLst>
              <a:ext uri="{FF2B5EF4-FFF2-40B4-BE49-F238E27FC236}">
                <a16:creationId xmlns:a16="http://schemas.microsoft.com/office/drawing/2014/main" id="{7747D126-5E3B-49C3-B681-DFFB5AF574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081" y="221443"/>
            <a:ext cx="5125059" cy="1733755"/>
          </a:xfrm>
          <a:prstGeom prst="rect">
            <a:avLst/>
          </a:prstGeom>
        </p:spPr>
      </p:pic>
      <p:pic>
        <p:nvPicPr>
          <p:cNvPr id="12" name="Logo_Nynorsk" hidden="1">
            <a:extLst>
              <a:ext uri="{FF2B5EF4-FFF2-40B4-BE49-F238E27FC236}">
                <a16:creationId xmlns:a16="http://schemas.microsoft.com/office/drawing/2014/main" id="{3782B21E-4C6E-40B1-9CAA-D6B2FBE2AD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6081" y="221444"/>
            <a:ext cx="4408217" cy="1733756"/>
          </a:xfrm>
          <a:prstGeom prst="rect">
            <a:avLst/>
          </a:prstGeom>
        </p:spPr>
      </p:pic>
    </p:spTree>
    <p:extLst>
      <p:ext uri="{BB962C8B-B14F-4D97-AF65-F5344CB8AC3E}">
        <p14:creationId xmlns:p14="http://schemas.microsoft.com/office/powerpoint/2010/main" val="21753927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rgbClr val="7800F0"/>
        </a:solidFill>
        <a:effectLst/>
      </p:bgPr>
    </p:bg>
    <p:spTree>
      <p:nvGrpSpPr>
        <p:cNvPr id="1" name=""/>
        <p:cNvGrpSpPr/>
        <p:nvPr/>
      </p:nvGrpSpPr>
      <p:grpSpPr>
        <a:xfrm>
          <a:off x="0" y="0"/>
          <a:ext cx="0" cy="0"/>
          <a:chOff x="0" y="0"/>
          <a:chExt cx="0" cy="0"/>
        </a:xfrm>
      </p:grpSpPr>
      <p:sp>
        <p:nvSpPr>
          <p:cNvPr id="20" name="Plassholder for tekst 19">
            <a:extLst>
              <a:ext uri="{FF2B5EF4-FFF2-40B4-BE49-F238E27FC236}">
                <a16:creationId xmlns:a16="http://schemas.microsoft.com/office/drawing/2014/main" id="{B63A5571-9EEC-3B81-E03E-F0B00E64A76B}"/>
              </a:ext>
            </a:extLst>
          </p:cNvPr>
          <p:cNvSpPr>
            <a:spLocks noGrp="1"/>
          </p:cNvSpPr>
          <p:nvPr>
            <p:ph type="body" sz="quarter" idx="16" hasCustomPrompt="1"/>
          </p:nvPr>
        </p:nvSpPr>
        <p:spPr>
          <a:xfrm>
            <a:off x="9353193" y="4129914"/>
            <a:ext cx="2468609" cy="2728087"/>
          </a:xfrm>
          <a:custGeom>
            <a:avLst/>
            <a:gdLst>
              <a:gd name="connsiteX0" fmla="*/ 112812 w 2468609"/>
              <a:gd name="connsiteY0" fmla="*/ 0 h 2728087"/>
              <a:gd name="connsiteX1" fmla="*/ 1820368 w 2468609"/>
              <a:gd name="connsiteY1" fmla="*/ 426847 h 2728087"/>
              <a:gd name="connsiteX2" fmla="*/ 2424416 w 2468609"/>
              <a:gd name="connsiteY2" fmla="*/ 1527175 h 2728087"/>
              <a:gd name="connsiteX3" fmla="*/ 2024105 w 2468609"/>
              <a:gd name="connsiteY3" fmla="*/ 2728087 h 2728087"/>
              <a:gd name="connsiteX4" fmla="*/ 0 w 2468609"/>
              <a:gd name="connsiteY4" fmla="*/ 2728087 h 272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609" h="2728087">
                <a:moveTo>
                  <a:pt x="112812" y="0"/>
                </a:moveTo>
                <a:lnTo>
                  <a:pt x="1820368" y="426847"/>
                </a:lnTo>
                <a:cubicBezTo>
                  <a:pt x="2303758" y="547688"/>
                  <a:pt x="2581968" y="1054481"/>
                  <a:pt x="2424416" y="1527175"/>
                </a:cubicBezTo>
                <a:lnTo>
                  <a:pt x="2024105" y="2728087"/>
                </a:lnTo>
                <a:lnTo>
                  <a:pt x="0" y="2728087"/>
                </a:lnTo>
                <a:close/>
              </a:path>
            </a:pathLst>
          </a:custGeom>
          <a:solidFill>
            <a:schemeClr val="accent2"/>
          </a:solidFill>
        </p:spPr>
        <p:txBody>
          <a:bodyPr wrap="square">
            <a:noAutofit/>
          </a:bodyPr>
          <a:lstStyle>
            <a:lvl1pPr>
              <a:defRPr sz="100">
                <a:solidFill>
                  <a:srgbClr val="02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9" name="Plassholder for tekst 18">
            <a:extLst>
              <a:ext uri="{FF2B5EF4-FFF2-40B4-BE49-F238E27FC236}">
                <a16:creationId xmlns:a16="http://schemas.microsoft.com/office/drawing/2014/main" id="{79706AD2-B2C4-E800-F98D-A308C1B2C4DC}"/>
              </a:ext>
            </a:extLst>
          </p:cNvPr>
          <p:cNvSpPr>
            <a:spLocks noGrp="1"/>
          </p:cNvSpPr>
          <p:nvPr>
            <p:ph type="body" sz="quarter" idx="15" hasCustomPrompt="1"/>
          </p:nvPr>
        </p:nvSpPr>
        <p:spPr>
          <a:xfrm>
            <a:off x="5463588" y="3827400"/>
            <a:ext cx="4002417" cy="3030601"/>
          </a:xfrm>
          <a:custGeom>
            <a:avLst/>
            <a:gdLst>
              <a:gd name="connsiteX0" fmla="*/ 1414002 w 4002417"/>
              <a:gd name="connsiteY0" fmla="*/ 0 h 3030601"/>
              <a:gd name="connsiteX1" fmla="*/ 2686937 w 4002417"/>
              <a:gd name="connsiteY1" fmla="*/ 0 h 3030601"/>
              <a:gd name="connsiteX2" fmla="*/ 2894404 w 4002417"/>
              <a:gd name="connsiteY2" fmla="*/ 25527 h 3030601"/>
              <a:gd name="connsiteX3" fmla="*/ 4002417 w 4002417"/>
              <a:gd name="connsiteY3" fmla="*/ 302514 h 3030601"/>
              <a:gd name="connsiteX4" fmla="*/ 3889603 w 4002417"/>
              <a:gd name="connsiteY4" fmla="*/ 3030601 h 3030601"/>
              <a:gd name="connsiteX5" fmla="*/ 306485 w 4002417"/>
              <a:gd name="connsiteY5" fmla="*/ 3030601 h 3030601"/>
              <a:gd name="connsiteX6" fmla="*/ 43908 w 4002417"/>
              <a:gd name="connsiteY6" fmla="*/ 2242947 h 3030601"/>
              <a:gd name="connsiteX7" fmla="*/ 90330 w 4002417"/>
              <a:gd name="connsiteY7" fmla="*/ 1589913 h 3030601"/>
              <a:gd name="connsiteX8" fmla="*/ 648909 w 4002417"/>
              <a:gd name="connsiteY8" fmla="*/ 472821 h 3030601"/>
              <a:gd name="connsiteX9" fmla="*/ 1414002 w 4002417"/>
              <a:gd name="connsiteY9" fmla="*/ 0 h 303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2417" h="3030601">
                <a:moveTo>
                  <a:pt x="1414002" y="0"/>
                </a:moveTo>
                <a:lnTo>
                  <a:pt x="2686937" y="0"/>
                </a:lnTo>
                <a:cubicBezTo>
                  <a:pt x="2756855" y="0"/>
                  <a:pt x="2826582" y="8572"/>
                  <a:pt x="2894404" y="25527"/>
                </a:cubicBezTo>
                <a:lnTo>
                  <a:pt x="4002417" y="302514"/>
                </a:lnTo>
                <a:lnTo>
                  <a:pt x="3889603" y="3030601"/>
                </a:lnTo>
                <a:lnTo>
                  <a:pt x="306485" y="3030601"/>
                </a:lnTo>
                <a:lnTo>
                  <a:pt x="43908" y="2242947"/>
                </a:lnTo>
                <a:cubicBezTo>
                  <a:pt x="-27851" y="2027745"/>
                  <a:pt x="-11150" y="1792795"/>
                  <a:pt x="90330" y="1589913"/>
                </a:cubicBezTo>
                <a:lnTo>
                  <a:pt x="648909" y="472821"/>
                </a:lnTo>
                <a:cubicBezTo>
                  <a:pt x="793761" y="183070"/>
                  <a:pt x="1090007" y="0"/>
                  <a:pt x="1414002" y="0"/>
                </a:cubicBezTo>
                <a:close/>
              </a:path>
            </a:pathLst>
          </a:custGeom>
          <a:solidFill>
            <a:schemeClr val="tx2"/>
          </a:solidFill>
        </p:spPr>
        <p:txBody>
          <a:bodyPr wrap="square">
            <a:noAutofit/>
          </a:bodyPr>
          <a:lstStyle>
            <a:lvl1pPr>
              <a:defRPr sz="100">
                <a:solidFill>
                  <a:srgbClr val="01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5" name="Plassholder for tekst 14">
            <a:extLst>
              <a:ext uri="{FF2B5EF4-FFF2-40B4-BE49-F238E27FC236}">
                <a16:creationId xmlns:a16="http://schemas.microsoft.com/office/drawing/2014/main" id="{8D89FC5B-AFFC-5ECA-520E-259A3D94934E}"/>
              </a:ext>
            </a:extLst>
          </p:cNvPr>
          <p:cNvSpPr>
            <a:spLocks noGrp="1"/>
          </p:cNvSpPr>
          <p:nvPr>
            <p:ph type="body" sz="quarter" idx="14" hasCustomPrompt="1"/>
          </p:nvPr>
        </p:nvSpPr>
        <p:spPr>
          <a:xfrm>
            <a:off x="9466006" y="317213"/>
            <a:ext cx="2725995" cy="6540789"/>
          </a:xfrm>
          <a:custGeom>
            <a:avLst/>
            <a:gdLst>
              <a:gd name="connsiteX0" fmla="*/ 2390724 w 2725995"/>
              <a:gd name="connsiteY0" fmla="*/ 145 h 6540789"/>
              <a:gd name="connsiteX1" fmla="*/ 2520848 w 2725995"/>
              <a:gd name="connsiteY1" fmla="*/ 6639 h 6540789"/>
              <a:gd name="connsiteX2" fmla="*/ 2725995 w 2725995"/>
              <a:gd name="connsiteY2" fmla="*/ 30741 h 6540789"/>
              <a:gd name="connsiteX3" fmla="*/ 2725995 w 2725995"/>
              <a:gd name="connsiteY3" fmla="*/ 6540789 h 6540789"/>
              <a:gd name="connsiteX4" fmla="*/ 1911270 w 2725995"/>
              <a:gd name="connsiteY4" fmla="*/ 6540789 h 6540789"/>
              <a:gd name="connsiteX5" fmla="*/ 2311602 w 2725995"/>
              <a:gd name="connsiteY5" fmla="*/ 5339814 h 6540789"/>
              <a:gd name="connsiteX6" fmla="*/ 1707555 w 2725995"/>
              <a:gd name="connsiteY6" fmla="*/ 4239486 h 6540789"/>
              <a:gd name="connsiteX7" fmla="*/ 0 w 2725995"/>
              <a:gd name="connsiteY7" fmla="*/ 3812639 h 6540789"/>
              <a:gd name="connsiteX8" fmla="*/ 39818 w 2725995"/>
              <a:gd name="connsiteY8" fmla="*/ 2850424 h 6540789"/>
              <a:gd name="connsiteX9" fmla="*/ 224931 w 2725995"/>
              <a:gd name="connsiteY9" fmla="*/ 2319183 h 6540789"/>
              <a:gd name="connsiteX10" fmla="*/ 1622840 w 2725995"/>
              <a:gd name="connsiteY10" fmla="*/ 399323 h 6540789"/>
              <a:gd name="connsiteX11" fmla="*/ 2390724 w 2725995"/>
              <a:gd name="connsiteY11" fmla="*/ 145 h 654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5995" h="6540789">
                <a:moveTo>
                  <a:pt x="2390724" y="145"/>
                </a:moveTo>
                <a:cubicBezTo>
                  <a:pt x="2433847" y="-600"/>
                  <a:pt x="2477308" y="1528"/>
                  <a:pt x="2520848" y="6639"/>
                </a:cubicBezTo>
                <a:lnTo>
                  <a:pt x="2725995" y="30741"/>
                </a:lnTo>
                <a:lnTo>
                  <a:pt x="2725995" y="6540789"/>
                </a:lnTo>
                <a:lnTo>
                  <a:pt x="1911270" y="6540789"/>
                </a:lnTo>
                <a:lnTo>
                  <a:pt x="2311602" y="5339814"/>
                </a:lnTo>
                <a:cubicBezTo>
                  <a:pt x="2469154" y="4867120"/>
                  <a:pt x="2190945" y="4360326"/>
                  <a:pt x="1707555" y="4239486"/>
                </a:cubicBezTo>
                <a:lnTo>
                  <a:pt x="0" y="3812639"/>
                </a:lnTo>
                <a:lnTo>
                  <a:pt x="39818" y="2850424"/>
                </a:lnTo>
                <a:cubicBezTo>
                  <a:pt x="47691" y="2658908"/>
                  <a:pt x="112148" y="2474122"/>
                  <a:pt x="224931" y="2319183"/>
                </a:cubicBezTo>
                <a:lnTo>
                  <a:pt x="1622840" y="399323"/>
                </a:lnTo>
                <a:cubicBezTo>
                  <a:pt x="1803485" y="151293"/>
                  <a:pt x="2088857" y="5358"/>
                  <a:pt x="2390724" y="145"/>
                </a:cubicBezTo>
                <a:close/>
              </a:path>
            </a:pathLst>
          </a:custGeom>
          <a:solidFill>
            <a:schemeClr val="bg2"/>
          </a:solidFill>
        </p:spPr>
        <p:txBody>
          <a:bodyPr wrap="square">
            <a:noAutofit/>
          </a:bodyPr>
          <a:lstStyle>
            <a:lvl1pPr>
              <a:defRPr sz="100">
                <a:solidFill>
                  <a:srgbClr val="03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Tittel 1">
            <a:extLst>
              <a:ext uri="{FF2B5EF4-FFF2-40B4-BE49-F238E27FC236}">
                <a16:creationId xmlns:a16="http://schemas.microsoft.com/office/drawing/2014/main" id="{2E708751-0B60-6ED4-A81C-49D5282D0834}"/>
              </a:ext>
            </a:extLst>
          </p:cNvPr>
          <p:cNvSpPr>
            <a:spLocks noGrp="1"/>
          </p:cNvSpPr>
          <p:nvPr>
            <p:ph type="ctrTitle"/>
          </p:nvPr>
        </p:nvSpPr>
        <p:spPr>
          <a:xfrm>
            <a:off x="571609" y="2317810"/>
            <a:ext cx="7240383" cy="1346523"/>
          </a:xfrm>
        </p:spPr>
        <p:txBody>
          <a:bodyPr lIns="0" tIns="0" rIns="0" bIns="0" anchor="t">
            <a:noAutofit/>
          </a:bodyPr>
          <a:lstStyle>
            <a:lvl1pPr algn="l">
              <a:lnSpc>
                <a:spcPts val="5250"/>
              </a:lnSpc>
              <a:defRPr sz="4900">
                <a:solidFill>
                  <a:schemeClr val="lt1"/>
                </a:solidFill>
                <a:latin typeface="ITC Clearface Pro" panose="02070503050705020404" pitchFamily="18" charset="0"/>
              </a:defRPr>
            </a:lvl1pPr>
          </a:lstStyle>
          <a:p>
            <a:r>
              <a:rPr lang="en-US"/>
              <a:t>Click to edit Master title style</a:t>
            </a:r>
            <a:endParaRPr lang="nb-NO"/>
          </a:p>
        </p:txBody>
      </p:sp>
      <p:sp>
        <p:nvSpPr>
          <p:cNvPr id="3" name="Undertittel 2">
            <a:extLst>
              <a:ext uri="{FF2B5EF4-FFF2-40B4-BE49-F238E27FC236}">
                <a16:creationId xmlns:a16="http://schemas.microsoft.com/office/drawing/2014/main" id="{8CF54F6E-3D94-0592-C561-45E55082BD1D}"/>
              </a:ext>
            </a:extLst>
          </p:cNvPr>
          <p:cNvSpPr>
            <a:spLocks noGrp="1"/>
          </p:cNvSpPr>
          <p:nvPr>
            <p:ph type="subTitle" idx="1"/>
          </p:nvPr>
        </p:nvSpPr>
        <p:spPr>
          <a:xfrm>
            <a:off x="571609" y="3954463"/>
            <a:ext cx="3435574" cy="773930"/>
          </a:xfrm>
        </p:spPr>
        <p:txBody>
          <a:bodyPr lIns="0" tIns="0" rIns="0" bIns="0">
            <a:noAutofit/>
          </a:bodyPr>
          <a:lstStyle>
            <a:lvl1pPr marL="0" indent="0" algn="l">
              <a:lnSpc>
                <a:spcPts val="2050"/>
              </a:lnSpc>
              <a:buNone/>
              <a:defRPr sz="1500">
                <a:solidFill>
                  <a:schemeClr val="lt1"/>
                </a:solidFill>
              </a:defRPr>
            </a:lvl1pPr>
            <a:lvl2pPr marL="457154" indent="0" algn="ctr">
              <a:buNone/>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nb-NO"/>
          </a:p>
        </p:txBody>
      </p:sp>
      <p:sp>
        <p:nvSpPr>
          <p:cNvPr id="4" name="Plassholder for dato 3">
            <a:extLst>
              <a:ext uri="{FF2B5EF4-FFF2-40B4-BE49-F238E27FC236}">
                <a16:creationId xmlns:a16="http://schemas.microsoft.com/office/drawing/2014/main" id="{337F6722-C04E-4D4D-C229-08DB3DA522A7}"/>
              </a:ext>
            </a:extLst>
          </p:cNvPr>
          <p:cNvSpPr>
            <a:spLocks noGrp="1"/>
          </p:cNvSpPr>
          <p:nvPr>
            <p:ph type="dt" sz="half" idx="10"/>
          </p:nvPr>
        </p:nvSpPr>
        <p:spPr/>
        <p:txBody>
          <a:bodyPr lIns="0" tIns="0" rIns="0" bIns="0"/>
          <a:lstStyle/>
          <a:p>
            <a:fld id="{64CBC530-441B-4DC0-83F7-4DE541F9E853}" type="datetime1">
              <a:rPr lang="nb-NO" smtClean="0"/>
              <a:t>26.11.2025</a:t>
            </a:fld>
            <a:endParaRPr lang="nb-NO"/>
          </a:p>
        </p:txBody>
      </p:sp>
      <p:sp>
        <p:nvSpPr>
          <p:cNvPr id="5" name="Plassholder for bunntekst 4">
            <a:extLst>
              <a:ext uri="{FF2B5EF4-FFF2-40B4-BE49-F238E27FC236}">
                <a16:creationId xmlns:a16="http://schemas.microsoft.com/office/drawing/2014/main" id="{A11405E2-719A-50B9-65F8-8C8568DE7779}"/>
              </a:ext>
            </a:extLst>
          </p:cNvPr>
          <p:cNvSpPr>
            <a:spLocks noGrp="1"/>
          </p:cNvSpPr>
          <p:nvPr>
            <p:ph type="ftr" sz="quarter" idx="11"/>
          </p:nvPr>
        </p:nvSpPr>
        <p:spPr>
          <a:xfrm>
            <a:off x="1" y="-62426"/>
            <a:ext cx="5063949" cy="15389"/>
          </a:xfrm>
        </p:spPr>
        <p:txBody>
          <a:bodyPr lIns="0" tIns="0" rIns="0" bIns="0">
            <a:spAutoFit/>
          </a:bodyPr>
          <a:lstStyle>
            <a:lvl1pPr>
              <a:lnSpc>
                <a:spcPct val="100000"/>
              </a:lnSpc>
              <a:defRPr sz="100">
                <a:solidFill>
                  <a:schemeClr val="lt1"/>
                </a:solidFill>
              </a:defRPr>
            </a:lvl1pPr>
          </a:lstStyle>
          <a:p>
            <a:r>
              <a:rPr lang="nb-NO"/>
              <a:t>Navn på enhet / fakultet / institutt / presentasjon</a:t>
            </a:r>
          </a:p>
        </p:txBody>
      </p:sp>
      <p:sp>
        <p:nvSpPr>
          <p:cNvPr id="6" name="Plassholder for lysbildenummer 5">
            <a:extLst>
              <a:ext uri="{FF2B5EF4-FFF2-40B4-BE49-F238E27FC236}">
                <a16:creationId xmlns:a16="http://schemas.microsoft.com/office/drawing/2014/main" id="{FABEF0E4-025F-1CFD-39F9-82DADE3FC967}"/>
              </a:ext>
            </a:extLst>
          </p:cNvPr>
          <p:cNvSpPr>
            <a:spLocks noGrp="1"/>
          </p:cNvSpPr>
          <p:nvPr>
            <p:ph type="sldNum" sz="quarter" idx="12"/>
          </p:nvPr>
        </p:nvSpPr>
        <p:spPr>
          <a:xfrm>
            <a:off x="1" y="-62426"/>
            <a:ext cx="1223303" cy="15389"/>
          </a:xfrm>
        </p:spPr>
        <p:txBody>
          <a:bodyPr lIns="0" tIns="0" rIns="0" bIns="0">
            <a:spAutoFit/>
          </a:bodyPr>
          <a:lstStyle>
            <a:lvl1pPr>
              <a:lnSpc>
                <a:spcPct val="100000"/>
              </a:lnSpc>
              <a:defRPr sz="100">
                <a:solidFill>
                  <a:schemeClr val="lt1"/>
                </a:solidFill>
              </a:defRPr>
            </a:lvl1pPr>
          </a:lstStyle>
          <a:p>
            <a:fld id="{F9601797-DC0E-45BC-9A66-B1CCC5925A5F}" type="slidenum">
              <a:rPr lang="nb-NO" smtClean="0"/>
              <a:pPr/>
              <a:t>‹#›</a:t>
            </a:fld>
            <a:endParaRPr lang="nb-NO"/>
          </a:p>
        </p:txBody>
      </p:sp>
      <p:pic>
        <p:nvPicPr>
          <p:cNvPr id="7" name="logo" hidden="1">
            <a:extLst>
              <a:ext uri="{FF2B5EF4-FFF2-40B4-BE49-F238E27FC236}">
                <a16:creationId xmlns:a16="http://schemas.microsoft.com/office/drawing/2014/main" id="{1AE4CD37-5887-112C-5BFB-90F24C813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608" y="825602"/>
            <a:ext cx="2266348" cy="522128"/>
          </a:xfrm>
          <a:prstGeom prst="rect">
            <a:avLst/>
          </a:prstGeom>
        </p:spPr>
      </p:pic>
      <p:sp>
        <p:nvSpPr>
          <p:cNvPr id="8" name="addin_logo" hidden="1">
            <a:extLst>
              <a:ext uri="{FF2B5EF4-FFF2-40B4-BE49-F238E27FC236}">
                <a16:creationId xmlns:a16="http://schemas.microsoft.com/office/drawing/2014/main" id="{83A215E7-9140-B6D9-0724-F3AE44E60111}"/>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addin_logo</a:t>
            </a:r>
          </a:p>
        </p:txBody>
      </p:sp>
      <p:sp>
        <p:nvSpPr>
          <p:cNvPr id="9" name="addin_colorlist" hidden="1">
            <a:extLst>
              <a:ext uri="{FF2B5EF4-FFF2-40B4-BE49-F238E27FC236}">
                <a16:creationId xmlns:a16="http://schemas.microsoft.com/office/drawing/2014/main" id="{404CEFA4-F3EE-205B-70E5-B0531D54F3DF}"/>
              </a:ext>
            </a:extLst>
          </p:cNvPr>
          <p:cNvSpPr/>
          <p:nvPr userDrawn="1"/>
        </p:nvSpPr>
        <p:spPr>
          <a:xfrm>
            <a:off x="448714"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1" rtl="0" eaLnBrk="1" fontAlgn="auto" latinLnBrk="0" hangingPunct="1">
              <a:lnSpc>
                <a:spcPct val="100000"/>
              </a:lnSpc>
              <a:spcBef>
                <a:spcPts val="0"/>
              </a:spcBef>
              <a:spcAft>
                <a:spcPts val="0"/>
              </a:spcAft>
              <a:buClrTx/>
              <a:buSzTx/>
              <a:buFontTx/>
              <a:buNone/>
              <a:tabLst/>
              <a:defRPr/>
            </a:pPr>
            <a:r>
              <a:rPr lang="en-US" sz="800"/>
              <a:t>forside1,forside2,forside3,forside4</a:t>
            </a:r>
            <a:endParaRPr lang="nb-NO" sz="800"/>
          </a:p>
        </p:txBody>
      </p:sp>
      <p:sp>
        <p:nvSpPr>
          <p:cNvPr id="10" name="addin_background" hidden="1">
            <a:extLst>
              <a:ext uri="{FF2B5EF4-FFF2-40B4-BE49-F238E27FC236}">
                <a16:creationId xmlns:a16="http://schemas.microsoft.com/office/drawing/2014/main" id="{2E93619A-3168-1CF9-982D-93E4F5183B97}"/>
              </a:ext>
            </a:extLst>
          </p:cNvPr>
          <p:cNvSpPr/>
          <p:nvPr userDrawn="1"/>
        </p:nvSpPr>
        <p:spPr>
          <a:xfrm>
            <a:off x="3832264"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addin_background</a:t>
            </a:r>
            <a:endParaRPr lang="nb-NO" sz="800"/>
          </a:p>
        </p:txBody>
      </p:sp>
      <p:sp>
        <p:nvSpPr>
          <p:cNvPr id="11" name="addin_text" hidden="1">
            <a:extLst>
              <a:ext uri="{FF2B5EF4-FFF2-40B4-BE49-F238E27FC236}">
                <a16:creationId xmlns:a16="http://schemas.microsoft.com/office/drawing/2014/main" id="{4C1F7DF7-A79A-327B-74FB-36A9CA56E244}"/>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addin_text</a:t>
            </a:r>
            <a:endParaRPr lang="nb-NO" sz="800"/>
          </a:p>
        </p:txBody>
      </p:sp>
      <p:sp>
        <p:nvSpPr>
          <p:cNvPr id="12" name="addin_colorbox" hidden="1">
            <a:extLst>
              <a:ext uri="{FF2B5EF4-FFF2-40B4-BE49-F238E27FC236}">
                <a16:creationId xmlns:a16="http://schemas.microsoft.com/office/drawing/2014/main" id="{B81D7BBD-1046-630E-AF8E-2CB8BA5D4FE2}"/>
              </a:ext>
            </a:extLst>
          </p:cNvPr>
          <p:cNvSpPr/>
          <p:nvPr userDrawn="1"/>
        </p:nvSpPr>
        <p:spPr>
          <a:xfrm>
            <a:off x="7873708"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addin_colorbox</a:t>
            </a:r>
          </a:p>
        </p:txBody>
      </p:sp>
      <p:sp>
        <p:nvSpPr>
          <p:cNvPr id="17" name="Plassholder for tekst 16">
            <a:extLst>
              <a:ext uri="{FF2B5EF4-FFF2-40B4-BE49-F238E27FC236}">
                <a16:creationId xmlns:a16="http://schemas.microsoft.com/office/drawing/2014/main" id="{1E074C6D-6F76-B81E-BC9B-A037FCB9CB2A}"/>
              </a:ext>
            </a:extLst>
          </p:cNvPr>
          <p:cNvSpPr>
            <a:spLocks noGrp="1"/>
          </p:cNvSpPr>
          <p:nvPr>
            <p:ph type="body" sz="quarter" idx="13" hasCustomPrompt="1"/>
          </p:nvPr>
        </p:nvSpPr>
        <p:spPr>
          <a:xfrm>
            <a:off x="571608" y="825602"/>
            <a:ext cx="2266348" cy="522128"/>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81596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solidFill>
          <a:srgbClr val="7800F0"/>
        </a:solidFill>
        <a:effectLst/>
      </p:bgPr>
    </p:bg>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4C5B83D3-D34F-8276-1769-C3A5EEC684F2}"/>
              </a:ext>
            </a:extLst>
          </p:cNvPr>
          <p:cNvSpPr>
            <a:spLocks noGrp="1"/>
          </p:cNvSpPr>
          <p:nvPr>
            <p:ph type="pic" sz="quarter" idx="13"/>
          </p:nvPr>
        </p:nvSpPr>
        <p:spPr>
          <a:xfrm>
            <a:off x="6072224" y="0"/>
            <a:ext cx="6119777" cy="6858000"/>
          </a:xfrm>
          <a:prstGeom prst="rect">
            <a:avLst/>
          </a:prstGeom>
          <a:noFill/>
        </p:spPr>
        <p:txBody>
          <a:bodyPr tIns="1510455"/>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lt1"/>
                </a:solidFill>
              </a:defRPr>
            </a:lvl1pPr>
          </a:lstStyle>
          <a:p>
            <a:r>
              <a:rPr lang="en-US"/>
              <a:t>Click icon to add picture</a:t>
            </a:r>
            <a:endParaRPr lang="nb-NO"/>
          </a:p>
        </p:txBody>
      </p:sp>
      <p:sp>
        <p:nvSpPr>
          <p:cNvPr id="2" name="Tittel 1">
            <a:extLst>
              <a:ext uri="{FF2B5EF4-FFF2-40B4-BE49-F238E27FC236}">
                <a16:creationId xmlns:a16="http://schemas.microsoft.com/office/drawing/2014/main" id="{2E708751-0B60-6ED4-A81C-49D5282D0834}"/>
              </a:ext>
            </a:extLst>
          </p:cNvPr>
          <p:cNvSpPr>
            <a:spLocks noGrp="1"/>
          </p:cNvSpPr>
          <p:nvPr>
            <p:ph type="ctrTitle"/>
          </p:nvPr>
        </p:nvSpPr>
        <p:spPr>
          <a:xfrm>
            <a:off x="571610" y="2444648"/>
            <a:ext cx="4953947" cy="2019784"/>
          </a:xfrm>
        </p:spPr>
        <p:txBody>
          <a:bodyPr lIns="0" tIns="0" rIns="0" bIns="0" anchor="b">
            <a:noAutofit/>
          </a:bodyPr>
          <a:lstStyle>
            <a:lvl1pPr algn="l">
              <a:lnSpc>
                <a:spcPts val="5250"/>
              </a:lnSpc>
              <a:defRPr sz="4900">
                <a:solidFill>
                  <a:schemeClr val="lt1"/>
                </a:solidFill>
                <a:latin typeface="ITC Clearface Pro" panose="02070503050705020404" pitchFamily="18" charset="0"/>
              </a:defRPr>
            </a:lvl1pPr>
          </a:lstStyle>
          <a:p>
            <a:r>
              <a:rPr lang="en-US"/>
              <a:t>Click to edit Master title style</a:t>
            </a:r>
            <a:endParaRPr lang="nb-NO"/>
          </a:p>
        </p:txBody>
      </p:sp>
      <p:sp>
        <p:nvSpPr>
          <p:cNvPr id="3" name="Undertittel 2">
            <a:extLst>
              <a:ext uri="{FF2B5EF4-FFF2-40B4-BE49-F238E27FC236}">
                <a16:creationId xmlns:a16="http://schemas.microsoft.com/office/drawing/2014/main" id="{8CF54F6E-3D94-0592-C561-45E55082BD1D}"/>
              </a:ext>
            </a:extLst>
          </p:cNvPr>
          <p:cNvSpPr>
            <a:spLocks noGrp="1"/>
          </p:cNvSpPr>
          <p:nvPr>
            <p:ph type="subTitle" idx="1"/>
          </p:nvPr>
        </p:nvSpPr>
        <p:spPr>
          <a:xfrm>
            <a:off x="571610" y="4763625"/>
            <a:ext cx="4953947" cy="773930"/>
          </a:xfrm>
        </p:spPr>
        <p:txBody>
          <a:bodyPr lIns="0" tIns="0" rIns="0" bIns="0">
            <a:noAutofit/>
          </a:bodyPr>
          <a:lstStyle>
            <a:lvl1pPr marL="0" indent="0" algn="l">
              <a:lnSpc>
                <a:spcPts val="2050"/>
              </a:lnSpc>
              <a:buNone/>
              <a:defRPr sz="1500">
                <a:solidFill>
                  <a:schemeClr val="lt1"/>
                </a:solidFill>
              </a:defRPr>
            </a:lvl1pPr>
            <a:lvl2pPr marL="457154" indent="0" algn="ctr">
              <a:buNone/>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nb-NO"/>
          </a:p>
        </p:txBody>
      </p:sp>
      <p:sp>
        <p:nvSpPr>
          <p:cNvPr id="4" name="Plassholder for dato 3">
            <a:extLst>
              <a:ext uri="{FF2B5EF4-FFF2-40B4-BE49-F238E27FC236}">
                <a16:creationId xmlns:a16="http://schemas.microsoft.com/office/drawing/2014/main" id="{337F6722-C04E-4D4D-C229-08DB3DA522A7}"/>
              </a:ext>
            </a:extLst>
          </p:cNvPr>
          <p:cNvSpPr>
            <a:spLocks noGrp="1"/>
          </p:cNvSpPr>
          <p:nvPr>
            <p:ph type="dt" sz="half" idx="10"/>
          </p:nvPr>
        </p:nvSpPr>
        <p:spPr/>
        <p:txBody>
          <a:bodyPr lIns="0" tIns="0" rIns="0" bIns="0"/>
          <a:lstStyle/>
          <a:p>
            <a:fld id="{929B0538-73A5-4E92-A73F-D174E3AF62C9}" type="datetime1">
              <a:rPr lang="nb-NO" smtClean="0"/>
              <a:t>26.11.2025</a:t>
            </a:fld>
            <a:endParaRPr lang="nb-NO"/>
          </a:p>
        </p:txBody>
      </p:sp>
      <p:sp>
        <p:nvSpPr>
          <p:cNvPr id="5" name="Plassholder for bunntekst 4">
            <a:extLst>
              <a:ext uri="{FF2B5EF4-FFF2-40B4-BE49-F238E27FC236}">
                <a16:creationId xmlns:a16="http://schemas.microsoft.com/office/drawing/2014/main" id="{A11405E2-719A-50B9-65F8-8C8568DE7779}"/>
              </a:ext>
            </a:extLst>
          </p:cNvPr>
          <p:cNvSpPr>
            <a:spLocks noGrp="1"/>
          </p:cNvSpPr>
          <p:nvPr>
            <p:ph type="ftr" sz="quarter" idx="11"/>
          </p:nvPr>
        </p:nvSpPr>
        <p:spPr>
          <a:xfrm>
            <a:off x="1" y="-62426"/>
            <a:ext cx="5063949" cy="15389"/>
          </a:xfrm>
        </p:spPr>
        <p:txBody>
          <a:bodyPr lIns="0" tIns="0" rIns="0" bIns="0">
            <a:spAutoFit/>
          </a:bodyPr>
          <a:lstStyle>
            <a:lvl1pPr>
              <a:lnSpc>
                <a:spcPct val="100000"/>
              </a:lnSpc>
              <a:defRPr sz="100">
                <a:solidFill>
                  <a:schemeClr val="lt1"/>
                </a:solidFill>
              </a:defRPr>
            </a:lvl1pPr>
          </a:lstStyle>
          <a:p>
            <a:r>
              <a:rPr lang="nb-NO"/>
              <a:t>Navn på enhet / fakultet / institutt / presentasjon</a:t>
            </a:r>
          </a:p>
        </p:txBody>
      </p:sp>
      <p:sp>
        <p:nvSpPr>
          <p:cNvPr id="6" name="Plassholder for lysbildenummer 5">
            <a:extLst>
              <a:ext uri="{FF2B5EF4-FFF2-40B4-BE49-F238E27FC236}">
                <a16:creationId xmlns:a16="http://schemas.microsoft.com/office/drawing/2014/main" id="{FABEF0E4-025F-1CFD-39F9-82DADE3FC967}"/>
              </a:ext>
            </a:extLst>
          </p:cNvPr>
          <p:cNvSpPr>
            <a:spLocks noGrp="1"/>
          </p:cNvSpPr>
          <p:nvPr>
            <p:ph type="sldNum" sz="quarter" idx="12"/>
          </p:nvPr>
        </p:nvSpPr>
        <p:spPr>
          <a:xfrm>
            <a:off x="1" y="-62426"/>
            <a:ext cx="1223303" cy="15389"/>
          </a:xfrm>
        </p:spPr>
        <p:txBody>
          <a:bodyPr lIns="0" tIns="0" rIns="0" bIns="0">
            <a:spAutoFit/>
          </a:bodyPr>
          <a:lstStyle>
            <a:lvl1pPr>
              <a:lnSpc>
                <a:spcPct val="100000"/>
              </a:lnSpc>
              <a:defRPr sz="100">
                <a:solidFill>
                  <a:schemeClr val="lt1"/>
                </a:solidFill>
              </a:defRPr>
            </a:lvl1pPr>
          </a:lstStyle>
          <a:p>
            <a:fld id="{F9601797-DC0E-45BC-9A66-B1CCC5925A5F}" type="slidenum">
              <a:rPr lang="nb-NO" smtClean="0"/>
              <a:pPr/>
              <a:t>‹#›</a:t>
            </a:fld>
            <a:endParaRPr lang="nb-NO"/>
          </a:p>
        </p:txBody>
      </p:sp>
      <p:pic>
        <p:nvPicPr>
          <p:cNvPr id="9" name="logo" hidden="1">
            <a:extLst>
              <a:ext uri="{FF2B5EF4-FFF2-40B4-BE49-F238E27FC236}">
                <a16:creationId xmlns:a16="http://schemas.microsoft.com/office/drawing/2014/main" id="{73A05F41-A99D-CEB2-8C72-20E102B6B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608" y="825602"/>
            <a:ext cx="2266348" cy="522128"/>
          </a:xfrm>
          <a:prstGeom prst="rect">
            <a:avLst/>
          </a:prstGeom>
        </p:spPr>
      </p:pic>
      <p:sp>
        <p:nvSpPr>
          <p:cNvPr id="10" name="Plassholder for tekst 16">
            <a:extLst>
              <a:ext uri="{FF2B5EF4-FFF2-40B4-BE49-F238E27FC236}">
                <a16:creationId xmlns:a16="http://schemas.microsoft.com/office/drawing/2014/main" id="{ED8A9150-64B1-7C4E-08E9-EF3106CAC6EF}"/>
              </a:ext>
            </a:extLst>
          </p:cNvPr>
          <p:cNvSpPr>
            <a:spLocks noGrp="1"/>
          </p:cNvSpPr>
          <p:nvPr>
            <p:ph type="body" sz="quarter" idx="14" hasCustomPrompt="1"/>
          </p:nvPr>
        </p:nvSpPr>
        <p:spPr>
          <a:xfrm>
            <a:off x="571608" y="825602"/>
            <a:ext cx="2266348" cy="522128"/>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1" name="addin_logo" hidden="1">
            <a:extLst>
              <a:ext uri="{FF2B5EF4-FFF2-40B4-BE49-F238E27FC236}">
                <a16:creationId xmlns:a16="http://schemas.microsoft.com/office/drawing/2014/main" id="{1F388899-8BAF-388D-8C66-EEB319DEE87E}"/>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addin_logo</a:t>
            </a:r>
          </a:p>
        </p:txBody>
      </p:sp>
      <p:sp>
        <p:nvSpPr>
          <p:cNvPr id="12" name="addin_colorlist" hidden="1">
            <a:extLst>
              <a:ext uri="{FF2B5EF4-FFF2-40B4-BE49-F238E27FC236}">
                <a16:creationId xmlns:a16="http://schemas.microsoft.com/office/drawing/2014/main" id="{89019BB3-FD5E-0C57-DC27-47D484787C8B}"/>
              </a:ext>
            </a:extLst>
          </p:cNvPr>
          <p:cNvSpPr/>
          <p:nvPr userDrawn="1"/>
        </p:nvSpPr>
        <p:spPr>
          <a:xfrm>
            <a:off x="448714"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1" rtl="0" eaLnBrk="1" fontAlgn="auto" latinLnBrk="0" hangingPunct="1">
              <a:lnSpc>
                <a:spcPct val="100000"/>
              </a:lnSpc>
              <a:spcBef>
                <a:spcPts val="0"/>
              </a:spcBef>
              <a:spcAft>
                <a:spcPts val="0"/>
              </a:spcAft>
              <a:buClrTx/>
              <a:buSzTx/>
              <a:buFontTx/>
              <a:buNone/>
              <a:tabLst/>
              <a:defRPr/>
            </a:pPr>
            <a:r>
              <a:rPr lang="en-US" sz="800"/>
              <a:t>forside2_1,forside2_2,forside2_3,forside2_4</a:t>
            </a:r>
            <a:endParaRPr lang="nb-NO" sz="800"/>
          </a:p>
        </p:txBody>
      </p:sp>
      <p:sp>
        <p:nvSpPr>
          <p:cNvPr id="13" name="addin_background" hidden="1">
            <a:extLst>
              <a:ext uri="{FF2B5EF4-FFF2-40B4-BE49-F238E27FC236}">
                <a16:creationId xmlns:a16="http://schemas.microsoft.com/office/drawing/2014/main" id="{2ED09ACD-AB40-3BDC-4AC0-5184DFDD0A8C}"/>
              </a:ext>
            </a:extLst>
          </p:cNvPr>
          <p:cNvSpPr/>
          <p:nvPr userDrawn="1"/>
        </p:nvSpPr>
        <p:spPr>
          <a:xfrm>
            <a:off x="3832264"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addin_background</a:t>
            </a:r>
            <a:endParaRPr lang="nb-NO" sz="800"/>
          </a:p>
        </p:txBody>
      </p:sp>
      <p:sp>
        <p:nvSpPr>
          <p:cNvPr id="14" name="addin_text" hidden="1">
            <a:extLst>
              <a:ext uri="{FF2B5EF4-FFF2-40B4-BE49-F238E27FC236}">
                <a16:creationId xmlns:a16="http://schemas.microsoft.com/office/drawing/2014/main" id="{DD291D39-DB8E-7D77-A09F-CFC37E654C24}"/>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addin_text</a:t>
            </a:r>
            <a:endParaRPr lang="nb-NO" sz="800"/>
          </a:p>
        </p:txBody>
      </p:sp>
    </p:spTree>
    <p:extLst>
      <p:ext uri="{BB962C8B-B14F-4D97-AF65-F5344CB8AC3E}">
        <p14:creationId xmlns:p14="http://schemas.microsoft.com/office/powerpoint/2010/main" val="29473009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6C3EF7-0A7E-3BB8-7FEC-B9099AEC536C}"/>
              </a:ext>
            </a:extLst>
          </p:cNvPr>
          <p:cNvSpPr>
            <a:spLocks noGrp="1"/>
          </p:cNvSpPr>
          <p:nvPr>
            <p:ph type="title"/>
          </p:nvPr>
        </p:nvSpPr>
        <p:spPr/>
        <p:txBody>
          <a:bodyPr lIns="0" tIns="0" rIns="0" bIns="0"/>
          <a:lstStyle/>
          <a:p>
            <a:r>
              <a:rPr lang="en-US"/>
              <a:t>Click to edit Master title style</a:t>
            </a:r>
            <a:endParaRPr lang="nb-NO"/>
          </a:p>
        </p:txBody>
      </p:sp>
      <p:sp>
        <p:nvSpPr>
          <p:cNvPr id="3" name="Plassholder for innhold 2">
            <a:extLst>
              <a:ext uri="{FF2B5EF4-FFF2-40B4-BE49-F238E27FC236}">
                <a16:creationId xmlns:a16="http://schemas.microsoft.com/office/drawing/2014/main" id="{E7F2F0AF-8C14-FEEC-0922-8B11532A1A63}"/>
              </a:ext>
            </a:extLst>
          </p:cNvPr>
          <p:cNvSpPr>
            <a:spLocks noGrp="1"/>
          </p:cNvSpPr>
          <p:nvPr>
            <p:ph idx="1"/>
          </p:nvPr>
        </p:nvSpPr>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a:extLst>
              <a:ext uri="{FF2B5EF4-FFF2-40B4-BE49-F238E27FC236}">
                <a16:creationId xmlns:a16="http://schemas.microsoft.com/office/drawing/2014/main" id="{31FB5EFB-5227-9199-E4ED-98BF0125C7FE}"/>
              </a:ext>
            </a:extLst>
          </p:cNvPr>
          <p:cNvSpPr>
            <a:spLocks noGrp="1"/>
          </p:cNvSpPr>
          <p:nvPr>
            <p:ph type="dt" sz="half" idx="10"/>
          </p:nvPr>
        </p:nvSpPr>
        <p:spPr/>
        <p:txBody>
          <a:bodyPr lIns="0" tIns="0" rIns="0" bIns="0"/>
          <a:lstStyle/>
          <a:p>
            <a:fld id="{B507C541-EC11-47FE-B98A-DD3838ABCC16}" type="datetime1">
              <a:rPr lang="nb-NO" smtClean="0"/>
              <a:t>26.11.2025</a:t>
            </a:fld>
            <a:endParaRPr lang="nb-NO"/>
          </a:p>
        </p:txBody>
      </p:sp>
      <p:sp>
        <p:nvSpPr>
          <p:cNvPr id="5" name="Plassholder for bunntekst 4">
            <a:extLst>
              <a:ext uri="{FF2B5EF4-FFF2-40B4-BE49-F238E27FC236}">
                <a16:creationId xmlns:a16="http://schemas.microsoft.com/office/drawing/2014/main" id="{2897FDAA-8FD5-49AF-97DC-0DB53DF68C00}"/>
              </a:ext>
            </a:extLst>
          </p:cNvPr>
          <p:cNvSpPr>
            <a:spLocks noGrp="1"/>
          </p:cNvSpPr>
          <p:nvPr>
            <p:ph type="ftr" sz="quarter" idx="11"/>
          </p:nvPr>
        </p:nvSpPr>
        <p:spPr/>
        <p:txBody>
          <a:bodyPr lIns="0" tIns="0" rIns="0" bIns="0"/>
          <a:lstStyle/>
          <a:p>
            <a:r>
              <a:rPr lang="nb-NO"/>
              <a:t>Navn på enhet / fakultet / institutt / presentasjon</a:t>
            </a:r>
          </a:p>
        </p:txBody>
      </p:sp>
      <p:sp>
        <p:nvSpPr>
          <p:cNvPr id="6" name="Plassholder for lysbildenummer 5">
            <a:extLst>
              <a:ext uri="{FF2B5EF4-FFF2-40B4-BE49-F238E27FC236}">
                <a16:creationId xmlns:a16="http://schemas.microsoft.com/office/drawing/2014/main" id="{515BE0C9-3DC0-3A8A-CDD1-37641AA01507}"/>
              </a:ext>
            </a:extLst>
          </p:cNvPr>
          <p:cNvSpPr>
            <a:spLocks noGrp="1"/>
          </p:cNvSpPr>
          <p:nvPr>
            <p:ph type="sldNum" sz="quarter" idx="12"/>
          </p:nvPr>
        </p:nvSpPr>
        <p:spPr/>
        <p:txBody>
          <a:bodyPr lIns="0" tIns="0" rIns="0" bIns="0"/>
          <a:lstStyle/>
          <a:p>
            <a:fld id="{F9601797-DC0E-45BC-9A66-B1CCC5925A5F}" type="slidenum">
              <a:rPr lang="nb-NO" smtClean="0"/>
              <a:t>‹#›</a:t>
            </a:fld>
            <a:endParaRPr lang="nb-NO"/>
          </a:p>
        </p:txBody>
      </p:sp>
    </p:spTree>
    <p:extLst>
      <p:ext uri="{BB962C8B-B14F-4D97-AF65-F5344CB8AC3E}">
        <p14:creationId xmlns:p14="http://schemas.microsoft.com/office/powerpoint/2010/main" val="1658133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eloverskrift">
    <p:bg>
      <p:bgPr>
        <a:solidFill>
          <a:srgbClr val="7800F0"/>
        </a:solidFill>
        <a:effectLst/>
      </p:bgPr>
    </p:bg>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D5B2F388-0AA9-0729-7810-29CFD0EDC149}"/>
              </a:ext>
            </a:extLst>
          </p:cNvPr>
          <p:cNvSpPr>
            <a:spLocks noGrp="1"/>
          </p:cNvSpPr>
          <p:nvPr>
            <p:ph type="body" sz="quarter" idx="15" hasCustomPrompt="1"/>
          </p:nvPr>
        </p:nvSpPr>
        <p:spPr>
          <a:xfrm>
            <a:off x="571639" y="1888034"/>
            <a:ext cx="4371423" cy="4559367"/>
          </a:xfrm>
          <a:custGeom>
            <a:avLst/>
            <a:gdLst>
              <a:gd name="connsiteX0" fmla="*/ 1143481 w 4371423"/>
              <a:gd name="connsiteY0" fmla="*/ 0 h 4559367"/>
              <a:gd name="connsiteX1" fmla="*/ 1143481 w 4371423"/>
              <a:gd name="connsiteY1" fmla="*/ 3828863 h 4559367"/>
              <a:gd name="connsiteX2" fmla="*/ 4371423 w 4371423"/>
              <a:gd name="connsiteY2" fmla="*/ 3828863 h 4559367"/>
              <a:gd name="connsiteX3" fmla="*/ 4065026 w 4371423"/>
              <a:gd name="connsiteY3" fmla="*/ 4047450 h 4559367"/>
              <a:gd name="connsiteX4" fmla="*/ 3193416 w 4371423"/>
              <a:gd name="connsiteY4" fmla="*/ 4284840 h 4559367"/>
              <a:gd name="connsiteX5" fmla="*/ 2255546 w 4371423"/>
              <a:gd name="connsiteY5" fmla="*/ 4540271 h 4559367"/>
              <a:gd name="connsiteX6" fmla="*/ 1906839 w 4371423"/>
              <a:gd name="connsiteY6" fmla="*/ 4518863 h 4559367"/>
              <a:gd name="connsiteX7" fmla="*/ 337687 w 4371423"/>
              <a:gd name="connsiteY7" fmla="*/ 3876633 h 4559367"/>
              <a:gd name="connsiteX8" fmla="*/ 16678 w 4371423"/>
              <a:gd name="connsiteY8" fmla="*/ 3240373 h 4559367"/>
              <a:gd name="connsiteX9" fmla="*/ 736264 w 4371423"/>
              <a:gd name="connsiteY9" fmla="*/ 396519 h 4559367"/>
              <a:gd name="connsiteX10" fmla="*/ 1139606 w 4371423"/>
              <a:gd name="connsiteY10" fmla="*/ 890 h 4559367"/>
              <a:gd name="connsiteX11" fmla="*/ 1143481 w 4371423"/>
              <a:gd name="connsiteY11" fmla="*/ 0 h 45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1423" h="4559367">
                <a:moveTo>
                  <a:pt x="1143481" y="0"/>
                </a:moveTo>
                <a:lnTo>
                  <a:pt x="1143481" y="3828863"/>
                </a:lnTo>
                <a:lnTo>
                  <a:pt x="4371423" y="3828863"/>
                </a:lnTo>
                <a:cubicBezTo>
                  <a:pt x="4299636" y="3934249"/>
                  <a:pt x="4191892" y="4012892"/>
                  <a:pt x="4065026" y="4047450"/>
                </a:cubicBezTo>
                <a:lnTo>
                  <a:pt x="3193416" y="4284840"/>
                </a:lnTo>
                <a:lnTo>
                  <a:pt x="2255546" y="4540271"/>
                </a:lnTo>
                <a:cubicBezTo>
                  <a:pt x="2140115" y="4571716"/>
                  <a:pt x="2017569" y="4564156"/>
                  <a:pt x="1906839" y="4518863"/>
                </a:cubicBezTo>
                <a:lnTo>
                  <a:pt x="337687" y="3876633"/>
                </a:lnTo>
                <a:cubicBezTo>
                  <a:pt x="87131" y="3774041"/>
                  <a:pt x="-49710" y="3502793"/>
                  <a:pt x="16678" y="3240373"/>
                </a:cubicBezTo>
                <a:lnTo>
                  <a:pt x="736264" y="396519"/>
                </a:lnTo>
                <a:cubicBezTo>
                  <a:pt x="786388" y="198323"/>
                  <a:pt x="943113" y="46691"/>
                  <a:pt x="1139606" y="890"/>
                </a:cubicBezTo>
                <a:cubicBezTo>
                  <a:pt x="1140877" y="572"/>
                  <a:pt x="1142211" y="318"/>
                  <a:pt x="1143481" y="0"/>
                </a:cubicBezTo>
                <a:close/>
              </a:path>
            </a:pathLst>
          </a:custGeom>
          <a:solidFill>
            <a:schemeClr val="dk2"/>
          </a:solidFill>
        </p:spPr>
        <p:txBody>
          <a:bodyPr wrap="square">
            <a:noAutofit/>
          </a:bodyPr>
          <a:lstStyle>
            <a:lvl1pPr>
              <a:defRPr sz="100">
                <a:solidFill>
                  <a:srgbClr val="01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7" name="Rektangel 6">
            <a:extLst>
              <a:ext uri="{FF2B5EF4-FFF2-40B4-BE49-F238E27FC236}">
                <a16:creationId xmlns:a16="http://schemas.microsoft.com/office/drawing/2014/main" id="{17FEB777-E352-1B53-A5C3-3F6A439AB77D}"/>
              </a:ext>
            </a:extLst>
          </p:cNvPr>
          <p:cNvSpPr/>
          <p:nvPr userDrawn="1"/>
        </p:nvSpPr>
        <p:spPr>
          <a:xfrm>
            <a:off x="1714827" y="590623"/>
            <a:ext cx="9907876" cy="5144143"/>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4" name="Plassholder for tekst 3">
            <a:extLst>
              <a:ext uri="{FF2B5EF4-FFF2-40B4-BE49-F238E27FC236}">
                <a16:creationId xmlns:a16="http://schemas.microsoft.com/office/drawing/2014/main" id="{5FC95154-258B-E82F-69A3-1D6A6606A80F}"/>
              </a:ext>
            </a:extLst>
          </p:cNvPr>
          <p:cNvSpPr>
            <a:spLocks noGrp="1"/>
          </p:cNvSpPr>
          <p:nvPr>
            <p:ph type="body" sz="quarter" idx="14" hasCustomPrompt="1"/>
          </p:nvPr>
        </p:nvSpPr>
        <p:spPr>
          <a:xfrm>
            <a:off x="1715121" y="1448274"/>
            <a:ext cx="4093542" cy="4268495"/>
          </a:xfrm>
          <a:custGeom>
            <a:avLst/>
            <a:gdLst>
              <a:gd name="connsiteX0" fmla="*/ 3166314 w 4093542"/>
              <a:gd name="connsiteY0" fmla="*/ 128 h 4268495"/>
              <a:gd name="connsiteX1" fmla="*/ 3561910 w 4093542"/>
              <a:gd name="connsiteY1" fmla="*/ 158665 h 4268495"/>
              <a:gd name="connsiteX2" fmla="*/ 3933869 w 4093542"/>
              <a:gd name="connsiteY2" fmla="*/ 529583 h 4268495"/>
              <a:gd name="connsiteX3" fmla="*/ 4076935 w 4093542"/>
              <a:gd name="connsiteY3" fmla="*/ 1047687 h 4268495"/>
              <a:gd name="connsiteX4" fmla="*/ 3380917 w 4093542"/>
              <a:gd name="connsiteY4" fmla="*/ 3798162 h 4268495"/>
              <a:gd name="connsiteX5" fmla="*/ 3322662 w 4093542"/>
              <a:gd name="connsiteY5" fmla="*/ 4028310 h 4268495"/>
              <a:gd name="connsiteX6" fmla="*/ 3322662 w 4093542"/>
              <a:gd name="connsiteY6" fmla="*/ 4028247 h 4268495"/>
              <a:gd name="connsiteX7" fmla="*/ 3305510 w 4093542"/>
              <a:gd name="connsiteY7" fmla="*/ 4096027 h 4268495"/>
              <a:gd name="connsiteX8" fmla="*/ 3227878 w 4093542"/>
              <a:gd name="connsiteY8" fmla="*/ 4268495 h 4268495"/>
              <a:gd name="connsiteX9" fmla="*/ 0 w 4093542"/>
              <a:gd name="connsiteY9" fmla="*/ 4268495 h 4268495"/>
              <a:gd name="connsiteX10" fmla="*/ 0 w 4093542"/>
              <a:gd name="connsiteY10" fmla="*/ 439760 h 4268495"/>
              <a:gd name="connsiteX11" fmla="*/ 44660 w 4093542"/>
              <a:gd name="connsiteY11" fmla="*/ 431375 h 4268495"/>
              <a:gd name="connsiteX12" fmla="*/ 3103172 w 4093542"/>
              <a:gd name="connsiteY12" fmla="*/ 5190 h 4268495"/>
              <a:gd name="connsiteX13" fmla="*/ 3166314 w 4093542"/>
              <a:gd name="connsiteY13" fmla="*/ 128 h 426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93542" h="4268495">
                <a:moveTo>
                  <a:pt x="3166314" y="128"/>
                </a:moveTo>
                <a:cubicBezTo>
                  <a:pt x="3313330" y="-3063"/>
                  <a:pt x="3456517" y="53556"/>
                  <a:pt x="3561910" y="158665"/>
                </a:cubicBezTo>
                <a:lnTo>
                  <a:pt x="3933869" y="529583"/>
                </a:lnTo>
                <a:cubicBezTo>
                  <a:pt x="4069566" y="664954"/>
                  <a:pt x="4123946" y="861879"/>
                  <a:pt x="4076935" y="1047687"/>
                </a:cubicBezTo>
                <a:lnTo>
                  <a:pt x="3380917" y="3798162"/>
                </a:lnTo>
                <a:lnTo>
                  <a:pt x="3322662" y="4028310"/>
                </a:lnTo>
                <a:lnTo>
                  <a:pt x="3322662" y="4028247"/>
                </a:lnTo>
                <a:lnTo>
                  <a:pt x="3305510" y="4096027"/>
                </a:lnTo>
                <a:cubicBezTo>
                  <a:pt x="3289691" y="4158662"/>
                  <a:pt x="3263136" y="4216786"/>
                  <a:pt x="3227878" y="4268495"/>
                </a:cubicBezTo>
                <a:lnTo>
                  <a:pt x="0" y="4268495"/>
                </a:lnTo>
                <a:lnTo>
                  <a:pt x="0" y="439760"/>
                </a:lnTo>
                <a:cubicBezTo>
                  <a:pt x="14674" y="436393"/>
                  <a:pt x="29540" y="433471"/>
                  <a:pt x="44660" y="431375"/>
                </a:cubicBezTo>
                <a:lnTo>
                  <a:pt x="3103172" y="5190"/>
                </a:lnTo>
                <a:cubicBezTo>
                  <a:pt x="3124231" y="2260"/>
                  <a:pt x="3145312" y="584"/>
                  <a:pt x="3166314" y="128"/>
                </a:cubicBezTo>
                <a:close/>
              </a:path>
            </a:pathLst>
          </a:custGeom>
          <a:solidFill>
            <a:schemeClr val="accent2"/>
          </a:solidFill>
        </p:spPr>
        <p:txBody>
          <a:bodyPr wrap="square">
            <a:noAutofit/>
          </a:bodyPr>
          <a:lstStyle>
            <a:lvl1pPr>
              <a:defRPr sz="100">
                <a:solidFill>
                  <a:srgbClr val="02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Plassholder for tekst 12">
            <a:extLst>
              <a:ext uri="{FF2B5EF4-FFF2-40B4-BE49-F238E27FC236}">
                <a16:creationId xmlns:a16="http://schemas.microsoft.com/office/drawing/2014/main" id="{83AA8083-F20A-3B86-A9E2-49A0E7C9A22B}"/>
              </a:ext>
            </a:extLst>
          </p:cNvPr>
          <p:cNvSpPr>
            <a:spLocks noGrp="1"/>
          </p:cNvSpPr>
          <p:nvPr>
            <p:ph type="body" sz="quarter" idx="13" hasCustomPrompt="1"/>
          </p:nvPr>
        </p:nvSpPr>
        <p:spPr>
          <a:xfrm>
            <a:off x="1715120" y="1606363"/>
            <a:ext cx="4093542" cy="4110404"/>
          </a:xfrm>
          <a:prstGeom prst="rect">
            <a:avLst/>
          </a:prstGeom>
          <a:effectLst>
            <a:outerShdw blurRad="50800" dist="50800" dir="5400000" algn="ctr" rotWithShape="0">
              <a:srgbClr val="010000">
                <a:alpha val="0"/>
              </a:srgbClr>
            </a:outerShdw>
          </a:effectLst>
        </p:spPr>
        <p:txBody>
          <a:bodyPr lIns="0" tIns="0" rIns="0" bIns="0"/>
          <a:lstStyle>
            <a:lvl1pPr marL="0" indent="0" algn="ctr">
              <a:lnSpc>
                <a:spcPct val="100000"/>
              </a:lnSpc>
              <a:spcBef>
                <a:spcPts val="0"/>
              </a:spcBef>
              <a:buNone/>
              <a:defRPr sz="24899">
                <a:solidFill>
                  <a:srgbClr val="2F0B63"/>
                </a:solidFill>
                <a:latin typeface="ITC Clearface Pro" panose="02070503050705020404" pitchFamily="18" charset="0"/>
              </a:defRPr>
            </a:lvl1pPr>
          </a:lstStyle>
          <a:p>
            <a:pPr lvl="0"/>
            <a:r>
              <a:rPr lang="nb-NO"/>
              <a:t>0</a:t>
            </a:r>
          </a:p>
        </p:txBody>
      </p:sp>
      <p:pic>
        <p:nvPicPr>
          <p:cNvPr id="15" name="logo" hidden="1">
            <a:extLst>
              <a:ext uri="{FF2B5EF4-FFF2-40B4-BE49-F238E27FC236}">
                <a16:creationId xmlns:a16="http://schemas.microsoft.com/office/drawing/2014/main" id="{DC8D61BF-0B1C-1BEE-8070-A0DD8AAA56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63552" y="6122171"/>
            <a:ext cx="1359088" cy="313111"/>
          </a:xfrm>
          <a:prstGeom prst="rect">
            <a:avLst/>
          </a:prstGeom>
        </p:spPr>
      </p:pic>
      <p:sp>
        <p:nvSpPr>
          <p:cNvPr id="16" name="Plassholder for dato 3">
            <a:extLst>
              <a:ext uri="{FF2B5EF4-FFF2-40B4-BE49-F238E27FC236}">
                <a16:creationId xmlns:a16="http://schemas.microsoft.com/office/drawing/2014/main" id="{0D239A7A-5D5B-30F5-5B49-650E21225E72}"/>
              </a:ext>
            </a:extLst>
          </p:cNvPr>
          <p:cNvSpPr>
            <a:spLocks noGrp="1"/>
          </p:cNvSpPr>
          <p:nvPr>
            <p:ph type="dt" sz="half" idx="10"/>
          </p:nvPr>
        </p:nvSpPr>
        <p:spPr>
          <a:xfrm>
            <a:off x="0" y="-105292"/>
            <a:ext cx="2743200" cy="15389"/>
          </a:xfrm>
        </p:spPr>
        <p:txBody>
          <a:bodyPr lIns="0" tIns="0" rIns="0" bIns="0"/>
          <a:lstStyle/>
          <a:p>
            <a:fld id="{9EA561C4-D32B-4000-A9B2-3BFB9613B3C1}" type="datetime1">
              <a:rPr lang="nb-NO" smtClean="0"/>
              <a:t>26.11.2025</a:t>
            </a:fld>
            <a:endParaRPr lang="nb-NO"/>
          </a:p>
        </p:txBody>
      </p:sp>
      <p:sp>
        <p:nvSpPr>
          <p:cNvPr id="17" name="Plassholder for bunntekst 4">
            <a:extLst>
              <a:ext uri="{FF2B5EF4-FFF2-40B4-BE49-F238E27FC236}">
                <a16:creationId xmlns:a16="http://schemas.microsoft.com/office/drawing/2014/main" id="{AADF3856-1C6A-40D3-3EEB-0D142F276D0D}"/>
              </a:ext>
            </a:extLst>
          </p:cNvPr>
          <p:cNvSpPr>
            <a:spLocks noGrp="1"/>
          </p:cNvSpPr>
          <p:nvPr>
            <p:ph type="ftr" sz="quarter" idx="11"/>
          </p:nvPr>
        </p:nvSpPr>
        <p:spPr>
          <a:xfrm>
            <a:off x="1" y="-62426"/>
            <a:ext cx="5063949" cy="15389"/>
          </a:xfrm>
        </p:spPr>
        <p:txBody>
          <a:bodyPr lIns="0" tIns="0" rIns="0" bIns="0">
            <a:spAutoFit/>
          </a:bodyPr>
          <a:lstStyle>
            <a:lvl1pPr>
              <a:lnSpc>
                <a:spcPct val="100000"/>
              </a:lnSpc>
              <a:defRPr sz="100">
                <a:solidFill>
                  <a:schemeClr val="lt1"/>
                </a:solidFill>
              </a:defRPr>
            </a:lvl1pPr>
          </a:lstStyle>
          <a:p>
            <a:r>
              <a:rPr lang="nb-NO"/>
              <a:t>Navn på enhet / fakultet / institutt / presentasjon</a:t>
            </a:r>
          </a:p>
        </p:txBody>
      </p:sp>
      <p:sp>
        <p:nvSpPr>
          <p:cNvPr id="18" name="Plassholder for lysbildenummer 5">
            <a:extLst>
              <a:ext uri="{FF2B5EF4-FFF2-40B4-BE49-F238E27FC236}">
                <a16:creationId xmlns:a16="http://schemas.microsoft.com/office/drawing/2014/main" id="{1C85EFDB-145B-16B5-1AAA-E7BA15069A9B}"/>
              </a:ext>
            </a:extLst>
          </p:cNvPr>
          <p:cNvSpPr>
            <a:spLocks noGrp="1"/>
          </p:cNvSpPr>
          <p:nvPr>
            <p:ph type="sldNum" sz="quarter" idx="12"/>
          </p:nvPr>
        </p:nvSpPr>
        <p:spPr>
          <a:xfrm>
            <a:off x="1" y="-62426"/>
            <a:ext cx="1223303" cy="15389"/>
          </a:xfrm>
        </p:spPr>
        <p:txBody>
          <a:bodyPr lIns="0" tIns="0" rIns="0" bIns="0">
            <a:spAutoFit/>
          </a:bodyPr>
          <a:lstStyle>
            <a:lvl1pPr>
              <a:lnSpc>
                <a:spcPct val="100000"/>
              </a:lnSpc>
              <a:defRPr sz="100">
                <a:solidFill>
                  <a:schemeClr val="lt1"/>
                </a:solidFill>
              </a:defRPr>
            </a:lvl1pPr>
          </a:lstStyle>
          <a:p>
            <a:fld id="{F9601797-DC0E-45BC-9A66-B1CCC5925A5F}" type="slidenum">
              <a:rPr lang="nb-NO" smtClean="0"/>
              <a:pPr/>
              <a:t>‹#›</a:t>
            </a:fld>
            <a:endParaRPr lang="nb-NO"/>
          </a:p>
        </p:txBody>
      </p:sp>
      <p:sp>
        <p:nvSpPr>
          <p:cNvPr id="19" name="Tittel 1">
            <a:extLst>
              <a:ext uri="{FF2B5EF4-FFF2-40B4-BE49-F238E27FC236}">
                <a16:creationId xmlns:a16="http://schemas.microsoft.com/office/drawing/2014/main" id="{13C7C61D-97CB-C427-959A-6A1C4B429656}"/>
              </a:ext>
            </a:extLst>
          </p:cNvPr>
          <p:cNvSpPr>
            <a:spLocks noGrp="1"/>
          </p:cNvSpPr>
          <p:nvPr>
            <p:ph type="ctrTitle"/>
          </p:nvPr>
        </p:nvSpPr>
        <p:spPr>
          <a:xfrm>
            <a:off x="6287696" y="2336860"/>
            <a:ext cx="4572869" cy="1346523"/>
          </a:xfrm>
        </p:spPr>
        <p:txBody>
          <a:bodyPr lIns="0" tIns="0" rIns="0" bIns="0" anchor="b">
            <a:noAutofit/>
          </a:bodyPr>
          <a:lstStyle>
            <a:lvl1pPr algn="l">
              <a:lnSpc>
                <a:spcPts val="5250"/>
              </a:lnSpc>
              <a:defRPr sz="4900">
                <a:solidFill>
                  <a:srgbClr val="2F0B63"/>
                </a:solidFill>
                <a:latin typeface="ITC Clearface Pro" panose="02070503050705020404" pitchFamily="18" charset="0"/>
              </a:defRPr>
            </a:lvl1pPr>
          </a:lstStyle>
          <a:p>
            <a:r>
              <a:rPr lang="en-US"/>
              <a:t>Click to edit Master title style</a:t>
            </a:r>
            <a:endParaRPr lang="nb-NO"/>
          </a:p>
        </p:txBody>
      </p:sp>
      <p:sp>
        <p:nvSpPr>
          <p:cNvPr id="20" name="Undertittel 2">
            <a:extLst>
              <a:ext uri="{FF2B5EF4-FFF2-40B4-BE49-F238E27FC236}">
                <a16:creationId xmlns:a16="http://schemas.microsoft.com/office/drawing/2014/main" id="{AF4184CC-4102-C51A-85FC-77658BF9F126}"/>
              </a:ext>
            </a:extLst>
          </p:cNvPr>
          <p:cNvSpPr>
            <a:spLocks noGrp="1"/>
          </p:cNvSpPr>
          <p:nvPr>
            <p:ph type="subTitle" idx="1"/>
          </p:nvPr>
        </p:nvSpPr>
        <p:spPr>
          <a:xfrm>
            <a:off x="6287696" y="3973513"/>
            <a:ext cx="4572869" cy="511038"/>
          </a:xfrm>
        </p:spPr>
        <p:txBody>
          <a:bodyPr lIns="0" tIns="0" rIns="0" bIns="0">
            <a:noAutofit/>
          </a:bodyPr>
          <a:lstStyle>
            <a:lvl1pPr marL="0" indent="0" algn="l">
              <a:lnSpc>
                <a:spcPts val="2050"/>
              </a:lnSpc>
              <a:buNone/>
              <a:defRPr sz="1500">
                <a:solidFill>
                  <a:srgbClr val="2F0B63"/>
                </a:solidFill>
              </a:defRPr>
            </a:lvl1pPr>
            <a:lvl2pPr marL="457154" indent="0" algn="ctr">
              <a:buNone/>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nb-NO"/>
          </a:p>
        </p:txBody>
      </p:sp>
      <p:sp>
        <p:nvSpPr>
          <p:cNvPr id="8" name="addin_logo" hidden="1">
            <a:extLst>
              <a:ext uri="{FF2B5EF4-FFF2-40B4-BE49-F238E27FC236}">
                <a16:creationId xmlns:a16="http://schemas.microsoft.com/office/drawing/2014/main" id="{36EC14C0-99E2-AAAF-3617-3A26E97F431F}"/>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addin_logo</a:t>
            </a:r>
          </a:p>
        </p:txBody>
      </p:sp>
      <p:sp>
        <p:nvSpPr>
          <p:cNvPr id="9" name="addin_colorlist" hidden="1">
            <a:extLst>
              <a:ext uri="{FF2B5EF4-FFF2-40B4-BE49-F238E27FC236}">
                <a16:creationId xmlns:a16="http://schemas.microsoft.com/office/drawing/2014/main" id="{007D0071-5ACB-87EF-6D02-61D46F5F8116}"/>
              </a:ext>
            </a:extLst>
          </p:cNvPr>
          <p:cNvSpPr/>
          <p:nvPr userDrawn="1"/>
        </p:nvSpPr>
        <p:spPr>
          <a:xfrm>
            <a:off x="448714"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1" rtl="0" eaLnBrk="1" fontAlgn="auto" latinLnBrk="0" hangingPunct="1">
              <a:lnSpc>
                <a:spcPct val="100000"/>
              </a:lnSpc>
              <a:spcBef>
                <a:spcPts val="0"/>
              </a:spcBef>
              <a:spcAft>
                <a:spcPts val="0"/>
              </a:spcAft>
              <a:buClrTx/>
              <a:buSzTx/>
              <a:buFontTx/>
              <a:buNone/>
              <a:tabLst/>
              <a:defRPr/>
            </a:pPr>
            <a:r>
              <a:rPr lang="en-US" sz="800"/>
              <a:t>kapittelside1,kapittelside2,kapittelside3,kapittelside4</a:t>
            </a:r>
            <a:endParaRPr lang="nb-NO" sz="800"/>
          </a:p>
        </p:txBody>
      </p:sp>
      <p:sp>
        <p:nvSpPr>
          <p:cNvPr id="10" name="addin_background" hidden="1">
            <a:extLst>
              <a:ext uri="{FF2B5EF4-FFF2-40B4-BE49-F238E27FC236}">
                <a16:creationId xmlns:a16="http://schemas.microsoft.com/office/drawing/2014/main" id="{30A56852-1BB1-1E20-C0BD-6AE80D03D422}"/>
              </a:ext>
            </a:extLst>
          </p:cNvPr>
          <p:cNvSpPr/>
          <p:nvPr userDrawn="1"/>
        </p:nvSpPr>
        <p:spPr>
          <a:xfrm>
            <a:off x="3832264"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addin_background</a:t>
            </a:r>
            <a:endParaRPr lang="nb-NO" sz="800"/>
          </a:p>
        </p:txBody>
      </p:sp>
      <p:sp>
        <p:nvSpPr>
          <p:cNvPr id="14" name="addin_text" hidden="1">
            <a:extLst>
              <a:ext uri="{FF2B5EF4-FFF2-40B4-BE49-F238E27FC236}">
                <a16:creationId xmlns:a16="http://schemas.microsoft.com/office/drawing/2014/main" id="{96F4E925-5542-06B2-91A0-6F30B013DA4A}"/>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addin_text</a:t>
            </a:r>
            <a:endParaRPr lang="nb-NO" sz="800"/>
          </a:p>
        </p:txBody>
      </p:sp>
      <p:sp>
        <p:nvSpPr>
          <p:cNvPr id="21" name="addin_colorbox" hidden="1">
            <a:extLst>
              <a:ext uri="{FF2B5EF4-FFF2-40B4-BE49-F238E27FC236}">
                <a16:creationId xmlns:a16="http://schemas.microsoft.com/office/drawing/2014/main" id="{0658BADB-BF4B-917C-7837-FE127CEFEC52}"/>
              </a:ext>
            </a:extLst>
          </p:cNvPr>
          <p:cNvSpPr/>
          <p:nvPr userDrawn="1"/>
        </p:nvSpPr>
        <p:spPr>
          <a:xfrm>
            <a:off x="7873708"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addin_colorbox</a:t>
            </a:r>
          </a:p>
        </p:txBody>
      </p:sp>
      <p:sp>
        <p:nvSpPr>
          <p:cNvPr id="22" name="Plassholder for tekst 16">
            <a:extLst>
              <a:ext uri="{FF2B5EF4-FFF2-40B4-BE49-F238E27FC236}">
                <a16:creationId xmlns:a16="http://schemas.microsoft.com/office/drawing/2014/main" id="{504A437A-F847-F31E-4A7A-B36485B329B9}"/>
              </a:ext>
            </a:extLst>
          </p:cNvPr>
          <p:cNvSpPr>
            <a:spLocks noGrp="1"/>
          </p:cNvSpPr>
          <p:nvPr>
            <p:ph type="body" sz="quarter" idx="16" hasCustomPrompt="1"/>
          </p:nvPr>
        </p:nvSpPr>
        <p:spPr>
          <a:xfrm>
            <a:off x="10263552" y="6122172"/>
            <a:ext cx="1359088" cy="313111"/>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Rektangel 1">
            <a:extLst>
              <a:ext uri="{FF2B5EF4-FFF2-40B4-BE49-F238E27FC236}">
                <a16:creationId xmlns:a16="http://schemas.microsoft.com/office/drawing/2014/main" id="{019F842F-B401-4BD0-D196-3A7BA67CD138}"/>
              </a:ext>
            </a:extLst>
          </p:cNvPr>
          <p:cNvSpPr/>
          <p:nvPr userDrawn="1"/>
        </p:nvSpPr>
        <p:spPr>
          <a:xfrm>
            <a:off x="0" y="-684696"/>
            <a:ext cx="6645072" cy="561406"/>
          </a:xfrm>
          <a:prstGeom prst="rect">
            <a:avLst/>
          </a:prstGeom>
          <a:solidFill>
            <a:schemeClr val="l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b="0" i="0">
                <a:solidFill>
                  <a:schemeClr val="dk2"/>
                </a:solidFill>
                <a:effectLst/>
                <a:latin typeface="Arial" panose="020B0604020202020204" pitchFamily="34" charset="0"/>
              </a:rPr>
              <a:t>Skriv inn tall på kapittel i boksen hvor det står «0»</a:t>
            </a:r>
            <a:endParaRPr lang="nb-NO" sz="900">
              <a:solidFill>
                <a:schemeClr val="dk2"/>
              </a:solidFill>
            </a:endParaRPr>
          </a:p>
        </p:txBody>
      </p:sp>
    </p:spTree>
    <p:extLst>
      <p:ext uri="{BB962C8B-B14F-4D97-AF65-F5344CB8AC3E}">
        <p14:creationId xmlns:p14="http://schemas.microsoft.com/office/powerpoint/2010/main" val="2016896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eloverskrift #2">
    <p:bg>
      <p:bgPr>
        <a:solidFill>
          <a:srgbClr val="FFEBD3"/>
        </a:solidFill>
        <a:effectLst/>
      </p:bgPr>
    </p:bg>
    <p:spTree>
      <p:nvGrpSpPr>
        <p:cNvPr id="1" name=""/>
        <p:cNvGrpSpPr/>
        <p:nvPr/>
      </p:nvGrpSpPr>
      <p:grpSpPr>
        <a:xfrm>
          <a:off x="0" y="0"/>
          <a:ext cx="0" cy="0"/>
          <a:chOff x="0" y="0"/>
          <a:chExt cx="0" cy="0"/>
        </a:xfrm>
      </p:grpSpPr>
      <p:sp>
        <p:nvSpPr>
          <p:cNvPr id="13" name="Plassholder for tekst 12">
            <a:extLst>
              <a:ext uri="{FF2B5EF4-FFF2-40B4-BE49-F238E27FC236}">
                <a16:creationId xmlns:a16="http://schemas.microsoft.com/office/drawing/2014/main" id="{83AA8083-F20A-3B86-A9E2-49A0E7C9A22B}"/>
              </a:ext>
            </a:extLst>
          </p:cNvPr>
          <p:cNvSpPr>
            <a:spLocks noGrp="1"/>
          </p:cNvSpPr>
          <p:nvPr>
            <p:ph type="body" sz="quarter" idx="13" hasCustomPrompt="1"/>
          </p:nvPr>
        </p:nvSpPr>
        <p:spPr>
          <a:xfrm>
            <a:off x="657247" y="1606363"/>
            <a:ext cx="3605314" cy="3776138"/>
          </a:xfrm>
          <a:prstGeom prst="rect">
            <a:avLst/>
          </a:prstGeom>
          <a:effectLst>
            <a:outerShdw blurRad="50800" dist="50800" dir="5400000" algn="ctr" rotWithShape="0">
              <a:srgbClr val="010000">
                <a:alpha val="0"/>
              </a:srgbClr>
            </a:outerShdw>
          </a:effectLst>
        </p:spPr>
        <p:txBody>
          <a:bodyPr lIns="0" tIns="0" rIns="0" bIns="0"/>
          <a:lstStyle>
            <a:lvl1pPr marL="0" indent="0" algn="ctr">
              <a:lnSpc>
                <a:spcPct val="100000"/>
              </a:lnSpc>
              <a:spcBef>
                <a:spcPts val="0"/>
              </a:spcBef>
              <a:buNone/>
              <a:defRPr sz="24899">
                <a:solidFill>
                  <a:srgbClr val="FF6202"/>
                </a:solidFill>
                <a:latin typeface="ITC Clearface Pro" panose="02070503050705020404" pitchFamily="18" charset="0"/>
              </a:defRPr>
            </a:lvl1pPr>
          </a:lstStyle>
          <a:p>
            <a:pPr lvl="0"/>
            <a:r>
              <a:rPr lang="nb-NO"/>
              <a:t>0</a:t>
            </a:r>
          </a:p>
        </p:txBody>
      </p:sp>
      <p:pic>
        <p:nvPicPr>
          <p:cNvPr id="15" name="logo" hidden="1">
            <a:extLst>
              <a:ext uri="{FF2B5EF4-FFF2-40B4-BE49-F238E27FC236}">
                <a16:creationId xmlns:a16="http://schemas.microsoft.com/office/drawing/2014/main" id="{DC8D61BF-0B1C-1BEE-8070-A0DD8AAA56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63552" y="6122171"/>
            <a:ext cx="1359088" cy="313111"/>
          </a:xfrm>
          <a:prstGeom prst="rect">
            <a:avLst/>
          </a:prstGeom>
        </p:spPr>
      </p:pic>
      <p:sp>
        <p:nvSpPr>
          <p:cNvPr id="16" name="Plassholder for dato 3">
            <a:extLst>
              <a:ext uri="{FF2B5EF4-FFF2-40B4-BE49-F238E27FC236}">
                <a16:creationId xmlns:a16="http://schemas.microsoft.com/office/drawing/2014/main" id="{0D239A7A-5D5B-30F5-5B49-650E21225E72}"/>
              </a:ext>
            </a:extLst>
          </p:cNvPr>
          <p:cNvSpPr>
            <a:spLocks noGrp="1"/>
          </p:cNvSpPr>
          <p:nvPr>
            <p:ph type="dt" sz="half" idx="10"/>
          </p:nvPr>
        </p:nvSpPr>
        <p:spPr>
          <a:xfrm>
            <a:off x="0" y="-105292"/>
            <a:ext cx="2743200" cy="15389"/>
          </a:xfrm>
        </p:spPr>
        <p:txBody>
          <a:bodyPr lIns="0" tIns="0" rIns="0" bIns="0"/>
          <a:lstStyle/>
          <a:p>
            <a:fld id="{85F2011B-7748-4D0F-9507-803795D0FADD}" type="datetime1">
              <a:rPr lang="nb-NO" smtClean="0"/>
              <a:t>26.11.2025</a:t>
            </a:fld>
            <a:endParaRPr lang="nb-NO"/>
          </a:p>
        </p:txBody>
      </p:sp>
      <p:sp>
        <p:nvSpPr>
          <p:cNvPr id="17" name="Plassholder for bunntekst 4">
            <a:extLst>
              <a:ext uri="{FF2B5EF4-FFF2-40B4-BE49-F238E27FC236}">
                <a16:creationId xmlns:a16="http://schemas.microsoft.com/office/drawing/2014/main" id="{AADF3856-1C6A-40D3-3EEB-0D142F276D0D}"/>
              </a:ext>
            </a:extLst>
          </p:cNvPr>
          <p:cNvSpPr>
            <a:spLocks noGrp="1"/>
          </p:cNvSpPr>
          <p:nvPr>
            <p:ph type="ftr" sz="quarter" idx="11"/>
          </p:nvPr>
        </p:nvSpPr>
        <p:spPr>
          <a:xfrm>
            <a:off x="1" y="-62426"/>
            <a:ext cx="5063949" cy="15389"/>
          </a:xfrm>
        </p:spPr>
        <p:txBody>
          <a:bodyPr lIns="0" tIns="0" rIns="0" bIns="0">
            <a:spAutoFit/>
          </a:bodyPr>
          <a:lstStyle>
            <a:lvl1pPr>
              <a:lnSpc>
                <a:spcPct val="100000"/>
              </a:lnSpc>
              <a:defRPr sz="100">
                <a:solidFill>
                  <a:schemeClr val="lt1"/>
                </a:solidFill>
              </a:defRPr>
            </a:lvl1pPr>
          </a:lstStyle>
          <a:p>
            <a:r>
              <a:rPr lang="nb-NO"/>
              <a:t>Navn på enhet / fakultet / institutt / presentasjon</a:t>
            </a:r>
          </a:p>
        </p:txBody>
      </p:sp>
      <p:sp>
        <p:nvSpPr>
          <p:cNvPr id="18" name="Plassholder for lysbildenummer 5">
            <a:extLst>
              <a:ext uri="{FF2B5EF4-FFF2-40B4-BE49-F238E27FC236}">
                <a16:creationId xmlns:a16="http://schemas.microsoft.com/office/drawing/2014/main" id="{1C85EFDB-145B-16B5-1AAA-E7BA15069A9B}"/>
              </a:ext>
            </a:extLst>
          </p:cNvPr>
          <p:cNvSpPr>
            <a:spLocks noGrp="1"/>
          </p:cNvSpPr>
          <p:nvPr>
            <p:ph type="sldNum" sz="quarter" idx="12"/>
          </p:nvPr>
        </p:nvSpPr>
        <p:spPr>
          <a:xfrm>
            <a:off x="1" y="-62426"/>
            <a:ext cx="1223303" cy="15389"/>
          </a:xfrm>
        </p:spPr>
        <p:txBody>
          <a:bodyPr lIns="0" tIns="0" rIns="0" bIns="0">
            <a:spAutoFit/>
          </a:bodyPr>
          <a:lstStyle>
            <a:lvl1pPr>
              <a:lnSpc>
                <a:spcPct val="100000"/>
              </a:lnSpc>
              <a:defRPr sz="100">
                <a:solidFill>
                  <a:schemeClr val="lt1"/>
                </a:solidFill>
              </a:defRPr>
            </a:lvl1pPr>
          </a:lstStyle>
          <a:p>
            <a:fld id="{F9601797-DC0E-45BC-9A66-B1CCC5925A5F}" type="slidenum">
              <a:rPr lang="nb-NO" smtClean="0"/>
              <a:pPr/>
              <a:t>‹#›</a:t>
            </a:fld>
            <a:endParaRPr lang="nb-NO"/>
          </a:p>
        </p:txBody>
      </p:sp>
      <p:sp>
        <p:nvSpPr>
          <p:cNvPr id="19" name="Tittel 1">
            <a:extLst>
              <a:ext uri="{FF2B5EF4-FFF2-40B4-BE49-F238E27FC236}">
                <a16:creationId xmlns:a16="http://schemas.microsoft.com/office/drawing/2014/main" id="{13C7C61D-97CB-C427-959A-6A1C4B429656}"/>
              </a:ext>
            </a:extLst>
          </p:cNvPr>
          <p:cNvSpPr>
            <a:spLocks noGrp="1"/>
          </p:cNvSpPr>
          <p:nvPr>
            <p:ph type="ctrTitle"/>
          </p:nvPr>
        </p:nvSpPr>
        <p:spPr>
          <a:xfrm>
            <a:off x="4382339" y="2336860"/>
            <a:ext cx="5335008" cy="1346523"/>
          </a:xfrm>
        </p:spPr>
        <p:txBody>
          <a:bodyPr lIns="0" tIns="0" rIns="0" bIns="0" anchor="b">
            <a:noAutofit/>
          </a:bodyPr>
          <a:lstStyle>
            <a:lvl1pPr algn="l">
              <a:lnSpc>
                <a:spcPts val="5250"/>
              </a:lnSpc>
              <a:defRPr sz="4900">
                <a:solidFill>
                  <a:srgbClr val="7800F0"/>
                </a:solidFill>
                <a:latin typeface="ITC Clearface Pro" panose="02070503050705020404" pitchFamily="18" charset="0"/>
              </a:defRPr>
            </a:lvl1pPr>
          </a:lstStyle>
          <a:p>
            <a:r>
              <a:rPr lang="en-US"/>
              <a:t>Click to edit Master title style</a:t>
            </a:r>
            <a:endParaRPr lang="nb-NO"/>
          </a:p>
        </p:txBody>
      </p:sp>
      <p:sp>
        <p:nvSpPr>
          <p:cNvPr id="20" name="Undertittel 2">
            <a:extLst>
              <a:ext uri="{FF2B5EF4-FFF2-40B4-BE49-F238E27FC236}">
                <a16:creationId xmlns:a16="http://schemas.microsoft.com/office/drawing/2014/main" id="{AF4184CC-4102-C51A-85FC-77658BF9F126}"/>
              </a:ext>
            </a:extLst>
          </p:cNvPr>
          <p:cNvSpPr>
            <a:spLocks noGrp="1"/>
          </p:cNvSpPr>
          <p:nvPr>
            <p:ph type="subTitle" idx="1"/>
          </p:nvPr>
        </p:nvSpPr>
        <p:spPr>
          <a:xfrm>
            <a:off x="4382339" y="3973513"/>
            <a:ext cx="5335008" cy="511038"/>
          </a:xfrm>
        </p:spPr>
        <p:txBody>
          <a:bodyPr lIns="0" tIns="0" rIns="0" bIns="0">
            <a:noAutofit/>
          </a:bodyPr>
          <a:lstStyle>
            <a:lvl1pPr marL="0" indent="0" algn="l">
              <a:lnSpc>
                <a:spcPts val="2050"/>
              </a:lnSpc>
              <a:buNone/>
              <a:defRPr sz="1500">
                <a:solidFill>
                  <a:srgbClr val="2F0B63"/>
                </a:solidFill>
              </a:defRPr>
            </a:lvl1pPr>
            <a:lvl2pPr marL="457154" indent="0" algn="ctr">
              <a:buNone/>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nb-NO"/>
          </a:p>
        </p:txBody>
      </p:sp>
      <p:sp>
        <p:nvSpPr>
          <p:cNvPr id="2" name="addin_logo" hidden="1">
            <a:extLst>
              <a:ext uri="{FF2B5EF4-FFF2-40B4-BE49-F238E27FC236}">
                <a16:creationId xmlns:a16="http://schemas.microsoft.com/office/drawing/2014/main" id="{C9398D28-4190-F971-8A31-B5A63424F21F}"/>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addin_logo</a:t>
            </a:r>
          </a:p>
        </p:txBody>
      </p:sp>
      <p:sp>
        <p:nvSpPr>
          <p:cNvPr id="3" name="addin_colorlist" hidden="1">
            <a:extLst>
              <a:ext uri="{FF2B5EF4-FFF2-40B4-BE49-F238E27FC236}">
                <a16:creationId xmlns:a16="http://schemas.microsoft.com/office/drawing/2014/main" id="{CEF14847-2714-783E-099F-1B7468781F8C}"/>
              </a:ext>
            </a:extLst>
          </p:cNvPr>
          <p:cNvSpPr/>
          <p:nvPr userDrawn="1"/>
        </p:nvSpPr>
        <p:spPr>
          <a:xfrm>
            <a:off x="448714"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1" rtl="0" eaLnBrk="1" fontAlgn="auto" latinLnBrk="0" hangingPunct="1">
              <a:lnSpc>
                <a:spcPct val="100000"/>
              </a:lnSpc>
              <a:spcBef>
                <a:spcPts val="0"/>
              </a:spcBef>
              <a:spcAft>
                <a:spcPts val="0"/>
              </a:spcAft>
              <a:buClrTx/>
              <a:buSzTx/>
              <a:buFontTx/>
              <a:buNone/>
              <a:tabLst/>
              <a:defRPr/>
            </a:pPr>
            <a:r>
              <a:rPr lang="en-US" sz="800"/>
              <a:t>kapittelside2_1,kapittelside2_2,kapittelside2_3,kapittelside2_4</a:t>
            </a:r>
            <a:endParaRPr lang="nb-NO" sz="800"/>
          </a:p>
        </p:txBody>
      </p:sp>
      <p:sp>
        <p:nvSpPr>
          <p:cNvPr id="4" name="addin_background" hidden="1">
            <a:extLst>
              <a:ext uri="{FF2B5EF4-FFF2-40B4-BE49-F238E27FC236}">
                <a16:creationId xmlns:a16="http://schemas.microsoft.com/office/drawing/2014/main" id="{DFCBF5A1-8164-EF38-2F42-8B8C888DB158}"/>
              </a:ext>
            </a:extLst>
          </p:cNvPr>
          <p:cNvSpPr/>
          <p:nvPr userDrawn="1"/>
        </p:nvSpPr>
        <p:spPr>
          <a:xfrm>
            <a:off x="3832264"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addin_background</a:t>
            </a:r>
            <a:endParaRPr lang="nb-NO" sz="800"/>
          </a:p>
        </p:txBody>
      </p:sp>
      <p:sp>
        <p:nvSpPr>
          <p:cNvPr id="5" name="addin_text" hidden="1">
            <a:extLst>
              <a:ext uri="{FF2B5EF4-FFF2-40B4-BE49-F238E27FC236}">
                <a16:creationId xmlns:a16="http://schemas.microsoft.com/office/drawing/2014/main" id="{CCFC1396-870D-C287-A881-B7B96A700818}"/>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addin_text</a:t>
            </a:r>
            <a:endParaRPr lang="nb-NO" sz="800"/>
          </a:p>
        </p:txBody>
      </p:sp>
      <p:sp>
        <p:nvSpPr>
          <p:cNvPr id="6" name="addin_colorbox" hidden="1">
            <a:extLst>
              <a:ext uri="{FF2B5EF4-FFF2-40B4-BE49-F238E27FC236}">
                <a16:creationId xmlns:a16="http://schemas.microsoft.com/office/drawing/2014/main" id="{91A545E2-F115-E25C-7A76-5A762EA624A2}"/>
              </a:ext>
            </a:extLst>
          </p:cNvPr>
          <p:cNvSpPr/>
          <p:nvPr userDrawn="1"/>
        </p:nvSpPr>
        <p:spPr>
          <a:xfrm>
            <a:off x="7873708"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addin_colorbox</a:t>
            </a:r>
          </a:p>
        </p:txBody>
      </p:sp>
      <p:sp>
        <p:nvSpPr>
          <p:cNvPr id="7" name="Plassholder for tekst 16">
            <a:extLst>
              <a:ext uri="{FF2B5EF4-FFF2-40B4-BE49-F238E27FC236}">
                <a16:creationId xmlns:a16="http://schemas.microsoft.com/office/drawing/2014/main" id="{09BB9651-2D5F-E597-41F9-EAFA7744B005}"/>
              </a:ext>
            </a:extLst>
          </p:cNvPr>
          <p:cNvSpPr>
            <a:spLocks noGrp="1"/>
          </p:cNvSpPr>
          <p:nvPr>
            <p:ph type="body" sz="quarter" idx="16" hasCustomPrompt="1"/>
          </p:nvPr>
        </p:nvSpPr>
        <p:spPr>
          <a:xfrm>
            <a:off x="10263552" y="6122171"/>
            <a:ext cx="1359088" cy="313111"/>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8" name="Rektangel 7">
            <a:extLst>
              <a:ext uri="{FF2B5EF4-FFF2-40B4-BE49-F238E27FC236}">
                <a16:creationId xmlns:a16="http://schemas.microsoft.com/office/drawing/2014/main" id="{EF96333F-AAF0-6F52-EE8A-8BFC32F1457E}"/>
              </a:ext>
            </a:extLst>
          </p:cNvPr>
          <p:cNvSpPr/>
          <p:nvPr userDrawn="1"/>
        </p:nvSpPr>
        <p:spPr>
          <a:xfrm>
            <a:off x="0" y="-684696"/>
            <a:ext cx="6645072" cy="561406"/>
          </a:xfrm>
          <a:prstGeom prst="rect">
            <a:avLst/>
          </a:prstGeom>
          <a:solidFill>
            <a:schemeClr val="l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b="0" i="0">
                <a:solidFill>
                  <a:schemeClr val="dk2"/>
                </a:solidFill>
                <a:effectLst/>
                <a:latin typeface="Arial" panose="020B0604020202020204" pitchFamily="34" charset="0"/>
              </a:rPr>
              <a:t>Skriv inn tall på kapittel i boksen hvor det står «0»</a:t>
            </a:r>
            <a:endParaRPr lang="nb-NO" sz="900">
              <a:solidFill>
                <a:schemeClr val="dk2"/>
              </a:solidFill>
            </a:endParaRPr>
          </a:p>
        </p:txBody>
      </p:sp>
    </p:spTree>
    <p:extLst>
      <p:ext uri="{BB962C8B-B14F-4D97-AF65-F5344CB8AC3E}">
        <p14:creationId xmlns:p14="http://schemas.microsoft.com/office/powerpoint/2010/main" val="554175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BACBEF-3662-2E27-09FF-75CB6405CF61}"/>
              </a:ext>
            </a:extLst>
          </p:cNvPr>
          <p:cNvSpPr>
            <a:spLocks noGrp="1"/>
          </p:cNvSpPr>
          <p:nvPr>
            <p:ph type="title"/>
          </p:nvPr>
        </p:nvSpPr>
        <p:spPr/>
        <p:txBody>
          <a:bodyPr lIns="0" tIns="0" rIns="0" bIns="0"/>
          <a:lstStyle/>
          <a:p>
            <a:r>
              <a:rPr lang="en-US"/>
              <a:t>Click to edit Master title style</a:t>
            </a:r>
            <a:endParaRPr lang="nb-NO"/>
          </a:p>
        </p:txBody>
      </p:sp>
      <p:sp>
        <p:nvSpPr>
          <p:cNvPr id="5" name="Plassholder for dato 4">
            <a:extLst>
              <a:ext uri="{FF2B5EF4-FFF2-40B4-BE49-F238E27FC236}">
                <a16:creationId xmlns:a16="http://schemas.microsoft.com/office/drawing/2014/main" id="{DF17D524-6913-29B4-5A83-5BBD18DA65A4}"/>
              </a:ext>
            </a:extLst>
          </p:cNvPr>
          <p:cNvSpPr>
            <a:spLocks noGrp="1"/>
          </p:cNvSpPr>
          <p:nvPr>
            <p:ph type="dt" sz="half" idx="10"/>
          </p:nvPr>
        </p:nvSpPr>
        <p:spPr/>
        <p:txBody>
          <a:bodyPr lIns="0" tIns="0" rIns="0" bIns="0"/>
          <a:lstStyle/>
          <a:p>
            <a:fld id="{3616A68C-E7B8-4565-891E-251BD6E9B3E0}" type="datetime1">
              <a:rPr lang="nb-NO" smtClean="0"/>
              <a:t>26.11.2025</a:t>
            </a:fld>
            <a:endParaRPr lang="nb-NO"/>
          </a:p>
        </p:txBody>
      </p:sp>
      <p:sp>
        <p:nvSpPr>
          <p:cNvPr id="6" name="Plassholder for bunntekst 5">
            <a:extLst>
              <a:ext uri="{FF2B5EF4-FFF2-40B4-BE49-F238E27FC236}">
                <a16:creationId xmlns:a16="http://schemas.microsoft.com/office/drawing/2014/main" id="{6A202043-D73C-89B1-C7D0-6D85F6EB6621}"/>
              </a:ext>
            </a:extLst>
          </p:cNvPr>
          <p:cNvSpPr>
            <a:spLocks noGrp="1"/>
          </p:cNvSpPr>
          <p:nvPr>
            <p:ph type="ftr" sz="quarter" idx="11"/>
          </p:nvPr>
        </p:nvSpPr>
        <p:spPr/>
        <p:txBody>
          <a:bodyPr lIns="0" tIns="0" rIns="0" bIns="0"/>
          <a:lstStyle/>
          <a:p>
            <a:r>
              <a:rPr lang="nb-NO"/>
              <a:t>Navn på enhet / fakultet / institutt / presentasjon</a:t>
            </a:r>
          </a:p>
        </p:txBody>
      </p:sp>
      <p:sp>
        <p:nvSpPr>
          <p:cNvPr id="7" name="Plassholder for lysbildenummer 6">
            <a:extLst>
              <a:ext uri="{FF2B5EF4-FFF2-40B4-BE49-F238E27FC236}">
                <a16:creationId xmlns:a16="http://schemas.microsoft.com/office/drawing/2014/main" id="{1B3C3210-5D1A-89C9-0685-5E7704C88D94}"/>
              </a:ext>
            </a:extLst>
          </p:cNvPr>
          <p:cNvSpPr>
            <a:spLocks noGrp="1"/>
          </p:cNvSpPr>
          <p:nvPr>
            <p:ph type="sldNum" sz="quarter" idx="12"/>
          </p:nvPr>
        </p:nvSpPr>
        <p:spPr/>
        <p:txBody>
          <a:bodyPr lIns="0" tIns="0" rIns="0" bIns="0"/>
          <a:lstStyle/>
          <a:p>
            <a:fld id="{F9601797-DC0E-45BC-9A66-B1CCC5925A5F}" type="slidenum">
              <a:rPr lang="nb-NO" smtClean="0"/>
              <a:t>‹#›</a:t>
            </a:fld>
            <a:endParaRPr lang="nb-NO"/>
          </a:p>
        </p:txBody>
      </p:sp>
      <p:sp>
        <p:nvSpPr>
          <p:cNvPr id="8" name="Plassholder for innhold 2">
            <a:extLst>
              <a:ext uri="{FF2B5EF4-FFF2-40B4-BE49-F238E27FC236}">
                <a16:creationId xmlns:a16="http://schemas.microsoft.com/office/drawing/2014/main" id="{42317EDE-9F80-ABF2-DF7A-FAA97E265361}"/>
              </a:ext>
            </a:extLst>
          </p:cNvPr>
          <p:cNvSpPr>
            <a:spLocks noGrp="1"/>
          </p:cNvSpPr>
          <p:nvPr>
            <p:ph idx="1"/>
          </p:nvPr>
        </p:nvSpPr>
        <p:spPr>
          <a:xfrm>
            <a:off x="571610" y="2034988"/>
            <a:ext cx="5341363" cy="3776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2">
            <a:extLst>
              <a:ext uri="{FF2B5EF4-FFF2-40B4-BE49-F238E27FC236}">
                <a16:creationId xmlns:a16="http://schemas.microsoft.com/office/drawing/2014/main" id="{6009BA17-520D-A971-4F36-4BBFF7406C40}"/>
              </a:ext>
            </a:extLst>
          </p:cNvPr>
          <p:cNvSpPr>
            <a:spLocks noGrp="1"/>
          </p:cNvSpPr>
          <p:nvPr>
            <p:ph idx="13"/>
          </p:nvPr>
        </p:nvSpPr>
        <p:spPr>
          <a:xfrm>
            <a:off x="6287696" y="2034988"/>
            <a:ext cx="5331797" cy="3776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096794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6C3EF7-0A7E-3BB8-7FEC-B9099AEC536C}"/>
              </a:ext>
            </a:extLst>
          </p:cNvPr>
          <p:cNvSpPr>
            <a:spLocks noGrp="1"/>
          </p:cNvSpPr>
          <p:nvPr>
            <p:ph type="title"/>
          </p:nvPr>
        </p:nvSpPr>
        <p:spPr>
          <a:xfrm>
            <a:off x="571611" y="506268"/>
            <a:ext cx="6816959" cy="1077218"/>
          </a:xfrm>
        </p:spPr>
        <p:txBody>
          <a:bodyPr lIns="0" tIns="0" rIns="0" bIns="0"/>
          <a:lstStyle/>
          <a:p>
            <a:r>
              <a:rPr lang="en-US"/>
              <a:t>Click to edit Master title style</a:t>
            </a:r>
            <a:endParaRPr lang="nb-NO"/>
          </a:p>
        </p:txBody>
      </p:sp>
      <p:sp>
        <p:nvSpPr>
          <p:cNvPr id="3" name="Plassholder for innhold 2">
            <a:extLst>
              <a:ext uri="{FF2B5EF4-FFF2-40B4-BE49-F238E27FC236}">
                <a16:creationId xmlns:a16="http://schemas.microsoft.com/office/drawing/2014/main" id="{E7F2F0AF-8C14-FEEC-0922-8B11532A1A63}"/>
              </a:ext>
            </a:extLst>
          </p:cNvPr>
          <p:cNvSpPr>
            <a:spLocks noGrp="1"/>
          </p:cNvSpPr>
          <p:nvPr>
            <p:ph idx="1"/>
          </p:nvPr>
        </p:nvSpPr>
        <p:spPr>
          <a:xfrm>
            <a:off x="571610" y="2034988"/>
            <a:ext cx="6816959" cy="3776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a:extLst>
              <a:ext uri="{FF2B5EF4-FFF2-40B4-BE49-F238E27FC236}">
                <a16:creationId xmlns:a16="http://schemas.microsoft.com/office/drawing/2014/main" id="{31FB5EFB-5227-9199-E4ED-98BF0125C7FE}"/>
              </a:ext>
            </a:extLst>
          </p:cNvPr>
          <p:cNvSpPr>
            <a:spLocks noGrp="1"/>
          </p:cNvSpPr>
          <p:nvPr>
            <p:ph type="dt" sz="half" idx="10"/>
          </p:nvPr>
        </p:nvSpPr>
        <p:spPr/>
        <p:txBody>
          <a:bodyPr lIns="0" tIns="0" rIns="0" bIns="0"/>
          <a:lstStyle/>
          <a:p>
            <a:fld id="{45C8A1DC-E7F4-4EF1-89E3-40FEDAF1FB4D}" type="datetime1">
              <a:rPr lang="nb-NO" smtClean="0"/>
              <a:t>26.11.2025</a:t>
            </a:fld>
            <a:endParaRPr lang="nb-NO"/>
          </a:p>
        </p:txBody>
      </p:sp>
      <p:sp>
        <p:nvSpPr>
          <p:cNvPr id="6" name="Plassholder for lysbildenummer 5">
            <a:extLst>
              <a:ext uri="{FF2B5EF4-FFF2-40B4-BE49-F238E27FC236}">
                <a16:creationId xmlns:a16="http://schemas.microsoft.com/office/drawing/2014/main" id="{515BE0C9-3DC0-3A8A-CDD1-37641AA01507}"/>
              </a:ext>
            </a:extLst>
          </p:cNvPr>
          <p:cNvSpPr>
            <a:spLocks noGrp="1"/>
          </p:cNvSpPr>
          <p:nvPr>
            <p:ph type="sldNum" sz="quarter" idx="12"/>
          </p:nvPr>
        </p:nvSpPr>
        <p:spPr/>
        <p:txBody>
          <a:bodyPr lIns="0" tIns="0" rIns="0" bIns="0"/>
          <a:lstStyle/>
          <a:p>
            <a:fld id="{F9601797-DC0E-45BC-9A66-B1CCC5925A5F}" type="slidenum">
              <a:rPr lang="nb-NO" smtClean="0"/>
              <a:t>‹#›</a:t>
            </a:fld>
            <a:endParaRPr lang="nb-NO"/>
          </a:p>
        </p:txBody>
      </p:sp>
      <p:sp>
        <p:nvSpPr>
          <p:cNvPr id="7" name="Plassholder for bilde 7">
            <a:extLst>
              <a:ext uri="{FF2B5EF4-FFF2-40B4-BE49-F238E27FC236}">
                <a16:creationId xmlns:a16="http://schemas.microsoft.com/office/drawing/2014/main" id="{6F7154C8-63D1-E3CC-DDC8-77696B5687AF}"/>
              </a:ext>
            </a:extLst>
          </p:cNvPr>
          <p:cNvSpPr>
            <a:spLocks noGrp="1"/>
          </p:cNvSpPr>
          <p:nvPr>
            <p:ph type="pic" sz="quarter" idx="13"/>
          </p:nvPr>
        </p:nvSpPr>
        <p:spPr>
          <a:xfrm>
            <a:off x="7942454" y="0"/>
            <a:ext cx="4249546" cy="6858000"/>
          </a:xfrm>
          <a:prstGeom prst="rect">
            <a:avLst/>
          </a:prstGeom>
          <a:noFill/>
        </p:spPr>
        <p:txBody>
          <a:bodyPr tIns="1510455"/>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en-US"/>
              <a:t>Click icon to add picture</a:t>
            </a:r>
            <a:endParaRPr lang="nb-NO"/>
          </a:p>
        </p:txBody>
      </p:sp>
      <p:sp>
        <p:nvSpPr>
          <p:cNvPr id="8" name="Plassholder for bunntekst 5">
            <a:extLst>
              <a:ext uri="{FF2B5EF4-FFF2-40B4-BE49-F238E27FC236}">
                <a16:creationId xmlns:a16="http://schemas.microsoft.com/office/drawing/2014/main" id="{DF5B08EA-9506-A1AA-7E3A-BB72477AF729}"/>
              </a:ext>
            </a:extLst>
          </p:cNvPr>
          <p:cNvSpPr>
            <a:spLocks noGrp="1"/>
          </p:cNvSpPr>
          <p:nvPr>
            <p:ph type="ftr" sz="quarter" idx="11"/>
          </p:nvPr>
        </p:nvSpPr>
        <p:spPr>
          <a:xfrm>
            <a:off x="4346699" y="6327500"/>
            <a:ext cx="3498602" cy="153889"/>
          </a:xfrm>
        </p:spPr>
        <p:txBody>
          <a:bodyPr lIns="0" tIns="0" rIns="0" bIns="0"/>
          <a:lstStyle/>
          <a:p>
            <a:r>
              <a:rPr lang="nb-NO"/>
              <a:t>Navn på enhet / fakultet / institutt / presentasjon</a:t>
            </a:r>
          </a:p>
        </p:txBody>
      </p:sp>
    </p:spTree>
    <p:extLst>
      <p:ext uri="{BB962C8B-B14F-4D97-AF65-F5344CB8AC3E}">
        <p14:creationId xmlns:p14="http://schemas.microsoft.com/office/powerpoint/2010/main" val="47388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p:cNvSpPr>
            <a:spLocks noGrp="1"/>
          </p:cNvSpPr>
          <p:nvPr>
            <p:ph type="title"/>
          </p:nvPr>
        </p:nvSpPr>
        <p:spPr>
          <a:xfrm>
            <a:off x="834024" y="1318339"/>
            <a:ext cx="3576318" cy="4330947"/>
          </a:xfrm>
        </p:spPr>
        <p:txBody>
          <a:bodyPr lIns="0" tIns="0" rIns="0" bIns="0" anchor="t"/>
          <a:lstStyle>
            <a:lvl1pPr algn="l">
              <a:lnSpc>
                <a:spcPct val="95000"/>
              </a:lnSpc>
              <a:defRPr sz="3251"/>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4874225" y="1318340"/>
            <a:ext cx="6483751" cy="4330947"/>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968194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F173C52C-991F-F050-A3A9-2DC98BF53076}"/>
              </a:ext>
            </a:extLst>
          </p:cNvPr>
          <p:cNvSpPr>
            <a:spLocks noGrp="1"/>
          </p:cNvSpPr>
          <p:nvPr>
            <p:ph type="pic" sz="quarter" idx="13"/>
          </p:nvPr>
        </p:nvSpPr>
        <p:spPr>
          <a:xfrm>
            <a:off x="0" y="1819804"/>
            <a:ext cx="4194525" cy="5038198"/>
          </a:xfrm>
          <a:custGeom>
            <a:avLst/>
            <a:gdLst>
              <a:gd name="connsiteX0" fmla="*/ 4437773 w 8388504"/>
              <a:gd name="connsiteY0" fmla="*/ 0 h 10076395"/>
              <a:gd name="connsiteX1" fmla="*/ 8118016 w 8388504"/>
              <a:gd name="connsiteY1" fmla="*/ 6232382 h 10076395"/>
              <a:gd name="connsiteX2" fmla="*/ 8148993 w 8388504"/>
              <a:gd name="connsiteY2" fmla="*/ 8158387 h 10076395"/>
              <a:gd name="connsiteX3" fmla="*/ 7244579 w 8388504"/>
              <a:gd name="connsiteY3" fmla="*/ 9809285 h 10076395"/>
              <a:gd name="connsiteX4" fmla="*/ 7064306 w 8388504"/>
              <a:gd name="connsiteY4" fmla="*/ 10076395 h 10076395"/>
              <a:gd name="connsiteX5" fmla="*/ 0 w 8388504"/>
              <a:gd name="connsiteY5" fmla="*/ 10076395 h 10076395"/>
              <a:gd name="connsiteX6" fmla="*/ 0 w 8388504"/>
              <a:gd name="connsiteY6" fmla="*/ 1381759 h 1007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8504" h="10076395">
                <a:moveTo>
                  <a:pt x="4437773" y="0"/>
                </a:moveTo>
                <a:lnTo>
                  <a:pt x="8118016" y="6232382"/>
                </a:lnTo>
                <a:cubicBezTo>
                  <a:pt x="8467264" y="6823983"/>
                  <a:pt x="8479071" y="7555868"/>
                  <a:pt x="8148993" y="8158387"/>
                </a:cubicBezTo>
                <a:lnTo>
                  <a:pt x="7244579" y="9809285"/>
                </a:lnTo>
                <a:cubicBezTo>
                  <a:pt x="7192401" y="9904627"/>
                  <a:pt x="7130448" y="9992352"/>
                  <a:pt x="7064306" y="10076395"/>
                </a:cubicBezTo>
                <a:lnTo>
                  <a:pt x="0" y="10076395"/>
                </a:lnTo>
                <a:lnTo>
                  <a:pt x="0" y="1381759"/>
                </a:lnTo>
                <a:close/>
              </a:path>
            </a:pathLst>
          </a:custGeom>
          <a:noFill/>
        </p:spPr>
        <p:txBody>
          <a:bodyPr wrap="square" tIns="1510455">
            <a:noAutofit/>
          </a:bodyPr>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en-US"/>
              <a:t>Click icon to add picture</a:t>
            </a:r>
            <a:endParaRPr lang="nb-NO"/>
          </a:p>
        </p:txBody>
      </p:sp>
      <p:sp>
        <p:nvSpPr>
          <p:cNvPr id="2" name="Tittel 1">
            <a:extLst>
              <a:ext uri="{FF2B5EF4-FFF2-40B4-BE49-F238E27FC236}">
                <a16:creationId xmlns:a16="http://schemas.microsoft.com/office/drawing/2014/main" id="{B16C3EF7-0A7E-3BB8-7FEC-B9099AEC536C}"/>
              </a:ext>
            </a:extLst>
          </p:cNvPr>
          <p:cNvSpPr>
            <a:spLocks noGrp="1"/>
          </p:cNvSpPr>
          <p:nvPr>
            <p:ph type="title"/>
          </p:nvPr>
        </p:nvSpPr>
        <p:spPr>
          <a:xfrm>
            <a:off x="4805745" y="506268"/>
            <a:ext cx="6816959" cy="1077218"/>
          </a:xfrm>
        </p:spPr>
        <p:txBody>
          <a:bodyPr lIns="0" tIns="0" rIns="0" bIns="0"/>
          <a:lstStyle/>
          <a:p>
            <a:r>
              <a:rPr lang="en-US"/>
              <a:t>Click to edit Master title style</a:t>
            </a:r>
            <a:endParaRPr lang="nb-NO"/>
          </a:p>
        </p:txBody>
      </p:sp>
      <p:sp>
        <p:nvSpPr>
          <p:cNvPr id="3" name="Plassholder for innhold 2">
            <a:extLst>
              <a:ext uri="{FF2B5EF4-FFF2-40B4-BE49-F238E27FC236}">
                <a16:creationId xmlns:a16="http://schemas.microsoft.com/office/drawing/2014/main" id="{E7F2F0AF-8C14-FEEC-0922-8B11532A1A63}"/>
              </a:ext>
            </a:extLst>
          </p:cNvPr>
          <p:cNvSpPr>
            <a:spLocks noGrp="1"/>
          </p:cNvSpPr>
          <p:nvPr>
            <p:ph idx="1"/>
          </p:nvPr>
        </p:nvSpPr>
        <p:spPr>
          <a:xfrm>
            <a:off x="4805744" y="2034988"/>
            <a:ext cx="6813748" cy="3776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a:extLst>
              <a:ext uri="{FF2B5EF4-FFF2-40B4-BE49-F238E27FC236}">
                <a16:creationId xmlns:a16="http://schemas.microsoft.com/office/drawing/2014/main" id="{31FB5EFB-5227-9199-E4ED-98BF0125C7FE}"/>
              </a:ext>
            </a:extLst>
          </p:cNvPr>
          <p:cNvSpPr>
            <a:spLocks noGrp="1"/>
          </p:cNvSpPr>
          <p:nvPr>
            <p:ph type="dt" sz="half" idx="10"/>
          </p:nvPr>
        </p:nvSpPr>
        <p:spPr/>
        <p:txBody>
          <a:bodyPr lIns="0" tIns="0" rIns="0" bIns="0"/>
          <a:lstStyle/>
          <a:p>
            <a:fld id="{C8011130-A64F-4854-9F9A-1AEE1C70F09D}" type="datetime1">
              <a:rPr lang="nb-NO" smtClean="0"/>
              <a:t>26.11.2025</a:t>
            </a:fld>
            <a:endParaRPr lang="nb-NO"/>
          </a:p>
        </p:txBody>
      </p:sp>
      <p:sp>
        <p:nvSpPr>
          <p:cNvPr id="6" name="Plassholder for lysbildenummer 5">
            <a:extLst>
              <a:ext uri="{FF2B5EF4-FFF2-40B4-BE49-F238E27FC236}">
                <a16:creationId xmlns:a16="http://schemas.microsoft.com/office/drawing/2014/main" id="{515BE0C9-3DC0-3A8A-CDD1-37641AA01507}"/>
              </a:ext>
            </a:extLst>
          </p:cNvPr>
          <p:cNvSpPr>
            <a:spLocks noGrp="1"/>
          </p:cNvSpPr>
          <p:nvPr>
            <p:ph type="sldNum" sz="quarter" idx="12"/>
          </p:nvPr>
        </p:nvSpPr>
        <p:spPr/>
        <p:txBody>
          <a:bodyPr lIns="0" tIns="0" rIns="0" bIns="0"/>
          <a:lstStyle/>
          <a:p>
            <a:fld id="{F9601797-DC0E-45BC-9A66-B1CCC5925A5F}" type="slidenum">
              <a:rPr lang="nb-NO" smtClean="0"/>
              <a:t>‹#›</a:t>
            </a:fld>
            <a:endParaRPr lang="nb-NO"/>
          </a:p>
        </p:txBody>
      </p:sp>
      <p:sp>
        <p:nvSpPr>
          <p:cNvPr id="15" name="Frihåndsform: figur 14">
            <a:extLst>
              <a:ext uri="{FF2B5EF4-FFF2-40B4-BE49-F238E27FC236}">
                <a16:creationId xmlns:a16="http://schemas.microsoft.com/office/drawing/2014/main" id="{59548686-0745-DE73-D69D-CDF60B1FAADE}"/>
              </a:ext>
            </a:extLst>
          </p:cNvPr>
          <p:cNvSpPr/>
          <p:nvPr/>
        </p:nvSpPr>
        <p:spPr>
          <a:xfrm>
            <a:off x="1139901" y="-63"/>
            <a:ext cx="2518383" cy="1818005"/>
          </a:xfrm>
          <a:custGeom>
            <a:avLst/>
            <a:gdLst>
              <a:gd name="connsiteX0" fmla="*/ 669290 w 5036439"/>
              <a:gd name="connsiteY0" fmla="*/ 1112012 h 3636010"/>
              <a:gd name="connsiteX1" fmla="*/ 2159762 w 5036439"/>
              <a:gd name="connsiteY1" fmla="*/ 3636010 h 3636010"/>
              <a:gd name="connsiteX2" fmla="*/ 3111627 w 5036439"/>
              <a:gd name="connsiteY2" fmla="*/ 3339592 h 3636010"/>
              <a:gd name="connsiteX3" fmla="*/ 3747770 w 5036439"/>
              <a:gd name="connsiteY3" fmla="*/ 3141472 h 3636010"/>
              <a:gd name="connsiteX4" fmla="*/ 4549268 w 5036439"/>
              <a:gd name="connsiteY4" fmla="*/ 2264410 h 3636010"/>
              <a:gd name="connsiteX5" fmla="*/ 4961128 w 5036439"/>
              <a:gd name="connsiteY5" fmla="*/ 349885 h 3636010"/>
              <a:gd name="connsiteX6" fmla="*/ 5036439 w 5036439"/>
              <a:gd name="connsiteY6" fmla="*/ 0 h 3636010"/>
              <a:gd name="connsiteX7" fmla="*/ 0 w 5036439"/>
              <a:gd name="connsiteY7" fmla="*/ 0 h 3636010"/>
              <a:gd name="connsiteX8" fmla="*/ 109093 w 5036439"/>
              <a:gd name="connsiteY8" fmla="*/ 163195 h 3636010"/>
              <a:gd name="connsiteX9" fmla="*/ 669290 w 5036439"/>
              <a:gd name="connsiteY9" fmla="*/ 1111885 h 363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6439" h="3636010">
                <a:moveTo>
                  <a:pt x="669290" y="1112012"/>
                </a:moveTo>
                <a:lnTo>
                  <a:pt x="2159762" y="3636010"/>
                </a:lnTo>
                <a:lnTo>
                  <a:pt x="3111627" y="3339592"/>
                </a:lnTo>
                <a:lnTo>
                  <a:pt x="3747770" y="3141472"/>
                </a:lnTo>
                <a:cubicBezTo>
                  <a:pt x="4153535" y="3015107"/>
                  <a:pt x="4459859" y="2679954"/>
                  <a:pt x="4549268" y="2264410"/>
                </a:cubicBezTo>
                <a:lnTo>
                  <a:pt x="4961128" y="349885"/>
                </a:lnTo>
                <a:lnTo>
                  <a:pt x="5036439" y="0"/>
                </a:lnTo>
                <a:lnTo>
                  <a:pt x="0" y="0"/>
                </a:lnTo>
                <a:cubicBezTo>
                  <a:pt x="38608" y="52451"/>
                  <a:pt x="75565" y="106426"/>
                  <a:pt x="109093" y="163195"/>
                </a:cubicBezTo>
                <a:lnTo>
                  <a:pt x="669290" y="1111885"/>
                </a:lnTo>
                <a:close/>
              </a:path>
            </a:pathLst>
          </a:custGeom>
          <a:solidFill>
            <a:srgbClr val="9359EF"/>
          </a:solidFill>
          <a:ln w="12700" cap="flat">
            <a:noFill/>
            <a:prstDash val="solid"/>
            <a:miter/>
          </a:ln>
        </p:spPr>
        <p:txBody>
          <a:bodyPr rtlCol="0" anchor="ctr"/>
          <a:lstStyle/>
          <a:p>
            <a:endParaRPr lang="nb-NO" sz="900"/>
          </a:p>
        </p:txBody>
      </p:sp>
      <p:sp>
        <p:nvSpPr>
          <p:cNvPr id="16" name="Frihåndsform: figur 15">
            <a:extLst>
              <a:ext uri="{FF2B5EF4-FFF2-40B4-BE49-F238E27FC236}">
                <a16:creationId xmlns:a16="http://schemas.microsoft.com/office/drawing/2014/main" id="{45DE5072-11AA-E5E5-1295-8A9028646E12}"/>
              </a:ext>
            </a:extLst>
          </p:cNvPr>
          <p:cNvSpPr/>
          <p:nvPr/>
        </p:nvSpPr>
        <p:spPr>
          <a:xfrm>
            <a:off x="0" y="0"/>
            <a:ext cx="2219850" cy="2509076"/>
          </a:xfrm>
          <a:custGeom>
            <a:avLst/>
            <a:gdLst>
              <a:gd name="connsiteX0" fmla="*/ 4439412 w 4439411"/>
              <a:gd name="connsiteY0" fmla="*/ 3635883 h 5018151"/>
              <a:gd name="connsiteX1" fmla="*/ 2948940 w 4439411"/>
              <a:gd name="connsiteY1" fmla="*/ 1111885 h 5018151"/>
              <a:gd name="connsiteX2" fmla="*/ 2388743 w 4439411"/>
              <a:gd name="connsiteY2" fmla="*/ 163195 h 5018151"/>
              <a:gd name="connsiteX3" fmla="*/ 2279650 w 4439411"/>
              <a:gd name="connsiteY3" fmla="*/ 0 h 5018151"/>
              <a:gd name="connsiteX4" fmla="*/ 0 w 4439411"/>
              <a:gd name="connsiteY4" fmla="*/ 0 h 5018151"/>
              <a:gd name="connsiteX5" fmla="*/ 0 w 4439411"/>
              <a:gd name="connsiteY5" fmla="*/ 5018151 h 5018151"/>
              <a:gd name="connsiteX6" fmla="*/ 4439412 w 4439411"/>
              <a:gd name="connsiteY6" fmla="*/ 3635883 h 501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9411" h="5018151">
                <a:moveTo>
                  <a:pt x="4439412" y="3635883"/>
                </a:moveTo>
                <a:lnTo>
                  <a:pt x="2948940" y="1111885"/>
                </a:lnTo>
                <a:lnTo>
                  <a:pt x="2388743" y="163195"/>
                </a:lnTo>
                <a:cubicBezTo>
                  <a:pt x="2355215" y="106426"/>
                  <a:pt x="2318258" y="52451"/>
                  <a:pt x="2279650" y="0"/>
                </a:cubicBezTo>
                <a:lnTo>
                  <a:pt x="0" y="0"/>
                </a:lnTo>
                <a:lnTo>
                  <a:pt x="0" y="5018151"/>
                </a:lnTo>
                <a:lnTo>
                  <a:pt x="4439412" y="3635883"/>
                </a:lnTo>
                <a:close/>
              </a:path>
            </a:pathLst>
          </a:custGeom>
          <a:solidFill>
            <a:srgbClr val="2F0B63"/>
          </a:solidFill>
          <a:ln w="12700" cap="flat">
            <a:noFill/>
            <a:prstDash val="solid"/>
            <a:miter/>
          </a:ln>
        </p:spPr>
        <p:txBody>
          <a:bodyPr rtlCol="0" anchor="ctr"/>
          <a:lstStyle/>
          <a:p>
            <a:endParaRPr lang="nb-NO" sz="900"/>
          </a:p>
        </p:txBody>
      </p:sp>
      <p:sp>
        <p:nvSpPr>
          <p:cNvPr id="21" name="Plassholder for bunntekst 4">
            <a:extLst>
              <a:ext uri="{FF2B5EF4-FFF2-40B4-BE49-F238E27FC236}">
                <a16:creationId xmlns:a16="http://schemas.microsoft.com/office/drawing/2014/main" id="{C8D4C043-4A78-78CD-0026-2C34F8956C65}"/>
              </a:ext>
            </a:extLst>
          </p:cNvPr>
          <p:cNvSpPr>
            <a:spLocks noGrp="1"/>
          </p:cNvSpPr>
          <p:nvPr>
            <p:ph type="ftr" sz="quarter" idx="11"/>
          </p:nvPr>
        </p:nvSpPr>
        <p:spPr>
          <a:xfrm>
            <a:off x="3974565" y="6327500"/>
            <a:ext cx="4242870" cy="153889"/>
          </a:xfrm>
        </p:spPr>
        <p:txBody>
          <a:bodyPr lIns="0" tIns="0" rIns="0" bIns="0"/>
          <a:lstStyle/>
          <a:p>
            <a:r>
              <a:rPr lang="nb-NO"/>
              <a:t>Navn på enhet / fakultet / institutt / presentasjon</a:t>
            </a:r>
          </a:p>
        </p:txBody>
      </p:sp>
    </p:spTree>
    <p:extLst>
      <p:ext uri="{BB962C8B-B14F-4D97-AF65-F5344CB8AC3E}">
        <p14:creationId xmlns:p14="http://schemas.microsoft.com/office/powerpoint/2010/main" val="2051005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bilder med tekst">
    <p:spTree>
      <p:nvGrpSpPr>
        <p:cNvPr id="1" name=""/>
        <p:cNvGrpSpPr/>
        <p:nvPr/>
      </p:nvGrpSpPr>
      <p:grpSpPr>
        <a:xfrm>
          <a:off x="0" y="0"/>
          <a:ext cx="0" cy="0"/>
          <a:chOff x="0" y="0"/>
          <a:chExt cx="0" cy="0"/>
        </a:xfrm>
      </p:grpSpPr>
      <p:sp>
        <p:nvSpPr>
          <p:cNvPr id="10" name="Plassholder for tekst 6">
            <a:extLst>
              <a:ext uri="{FF2B5EF4-FFF2-40B4-BE49-F238E27FC236}">
                <a16:creationId xmlns:a16="http://schemas.microsoft.com/office/drawing/2014/main" id="{9677DA78-3984-9971-BD83-196FD5AAF504}"/>
              </a:ext>
            </a:extLst>
          </p:cNvPr>
          <p:cNvSpPr>
            <a:spLocks noGrp="1"/>
          </p:cNvSpPr>
          <p:nvPr>
            <p:ph type="body" sz="quarter" idx="22" hasCustomPrompt="1"/>
          </p:nvPr>
        </p:nvSpPr>
        <p:spPr>
          <a:xfrm>
            <a:off x="8189840" y="1467041"/>
            <a:ext cx="3429652" cy="4343943"/>
          </a:xfrm>
          <a:prstGeom prst="rect">
            <a:avLst/>
          </a:prstGeom>
          <a:solidFill>
            <a:srgbClr val="FFCCED"/>
          </a:solidFill>
        </p:spPr>
        <p:txBody>
          <a:bodyPr lIns="91440" tIns="45720" rIns="91440" bIns="45720"/>
          <a:lstStyle>
            <a:lvl1pPr marL="0" indent="0">
              <a:buNone/>
              <a:defRPr sz="100">
                <a:latin typeface="Arial" panose="020B0604020202020204" pitchFamily="34" charset="0"/>
                <a:cs typeface="Arial" panose="020B0604020202020204" pitchFamily="34" charset="0"/>
              </a:defRPr>
            </a:lvl1pPr>
            <a:lvl2pPr marL="228577" indent="0">
              <a:buNone/>
              <a:defRPr sz="100"/>
            </a:lvl2pPr>
            <a:lvl3pPr marL="457154" indent="0">
              <a:buNone/>
              <a:defRPr sz="100"/>
            </a:lvl3pPr>
            <a:lvl4pPr marL="685731" indent="0">
              <a:buNone/>
              <a:defRPr sz="100"/>
            </a:lvl4pPr>
            <a:lvl5pPr marL="914309" indent="0">
              <a:buNone/>
              <a:defRPr sz="100"/>
            </a:lvl5pPr>
          </a:lstStyle>
          <a:p>
            <a:pPr lvl="0"/>
            <a:r>
              <a:rPr lang="nb-NO"/>
              <a:t> </a:t>
            </a:r>
          </a:p>
        </p:txBody>
      </p:sp>
      <p:sp>
        <p:nvSpPr>
          <p:cNvPr id="9" name="Plassholder for tekst 6">
            <a:extLst>
              <a:ext uri="{FF2B5EF4-FFF2-40B4-BE49-F238E27FC236}">
                <a16:creationId xmlns:a16="http://schemas.microsoft.com/office/drawing/2014/main" id="{5030C568-4943-319E-5327-C191C969352E}"/>
              </a:ext>
            </a:extLst>
          </p:cNvPr>
          <p:cNvSpPr>
            <a:spLocks noGrp="1"/>
          </p:cNvSpPr>
          <p:nvPr>
            <p:ph type="body" sz="quarter" idx="21" hasCustomPrompt="1"/>
          </p:nvPr>
        </p:nvSpPr>
        <p:spPr>
          <a:xfrm>
            <a:off x="4382339" y="1467041"/>
            <a:ext cx="3429652" cy="4343943"/>
          </a:xfrm>
          <a:prstGeom prst="rect">
            <a:avLst/>
          </a:prstGeom>
          <a:solidFill>
            <a:srgbClr val="FFF5EE"/>
          </a:solidFill>
        </p:spPr>
        <p:txBody>
          <a:bodyPr lIns="91440" tIns="45720" rIns="91440" bIns="45720"/>
          <a:lstStyle>
            <a:lvl1pPr marL="0" indent="0">
              <a:buNone/>
              <a:defRPr sz="100">
                <a:latin typeface="Arial" panose="020B0604020202020204" pitchFamily="34" charset="0"/>
                <a:cs typeface="Arial" panose="020B0604020202020204" pitchFamily="34" charset="0"/>
              </a:defRPr>
            </a:lvl1pPr>
            <a:lvl2pPr marL="228577" indent="0">
              <a:buNone/>
              <a:defRPr sz="100"/>
            </a:lvl2pPr>
            <a:lvl3pPr marL="457154" indent="0">
              <a:buNone/>
              <a:defRPr sz="100"/>
            </a:lvl3pPr>
            <a:lvl4pPr marL="685731" indent="0">
              <a:buNone/>
              <a:defRPr sz="100"/>
            </a:lvl4pPr>
            <a:lvl5pPr marL="914309" indent="0">
              <a:buNone/>
              <a:defRPr sz="100"/>
            </a:lvl5pPr>
          </a:lstStyle>
          <a:p>
            <a:pPr lvl="0"/>
            <a:r>
              <a:rPr lang="nb-NO"/>
              <a:t> </a:t>
            </a:r>
          </a:p>
        </p:txBody>
      </p:sp>
      <p:sp>
        <p:nvSpPr>
          <p:cNvPr id="7" name="Plassholder for tekst 6">
            <a:extLst>
              <a:ext uri="{FF2B5EF4-FFF2-40B4-BE49-F238E27FC236}">
                <a16:creationId xmlns:a16="http://schemas.microsoft.com/office/drawing/2014/main" id="{113A13F0-A5AC-8BFA-ACF9-DC5CA528EDED}"/>
              </a:ext>
            </a:extLst>
          </p:cNvPr>
          <p:cNvSpPr>
            <a:spLocks noGrp="1"/>
          </p:cNvSpPr>
          <p:nvPr>
            <p:ph type="body" sz="quarter" idx="20" hasCustomPrompt="1"/>
          </p:nvPr>
        </p:nvSpPr>
        <p:spPr>
          <a:xfrm>
            <a:off x="571610" y="1467041"/>
            <a:ext cx="3429652" cy="4343943"/>
          </a:xfrm>
          <a:prstGeom prst="rect">
            <a:avLst/>
          </a:prstGeom>
          <a:solidFill>
            <a:srgbClr val="DAD9FF"/>
          </a:solidFill>
        </p:spPr>
        <p:txBody>
          <a:bodyPr lIns="91440" tIns="45720" rIns="91440" bIns="45720"/>
          <a:lstStyle>
            <a:lvl1pPr marL="0" indent="0">
              <a:buNone/>
              <a:defRPr sz="100">
                <a:latin typeface="Arial" panose="020B0604020202020204" pitchFamily="34" charset="0"/>
                <a:cs typeface="Arial" panose="020B0604020202020204" pitchFamily="34" charset="0"/>
              </a:defRPr>
            </a:lvl1pPr>
            <a:lvl2pPr marL="228577" indent="0">
              <a:buNone/>
              <a:defRPr sz="100"/>
            </a:lvl2pPr>
            <a:lvl3pPr marL="457154" indent="0">
              <a:buNone/>
              <a:defRPr sz="100"/>
            </a:lvl3pPr>
            <a:lvl4pPr marL="685731" indent="0">
              <a:buNone/>
              <a:defRPr sz="100"/>
            </a:lvl4pPr>
            <a:lvl5pPr marL="914309" indent="0">
              <a:buNone/>
              <a:defRPr sz="100"/>
            </a:lvl5pPr>
          </a:lstStyle>
          <a:p>
            <a:pPr lvl="0"/>
            <a:r>
              <a:rPr lang="nb-NO"/>
              <a:t> </a:t>
            </a:r>
          </a:p>
        </p:txBody>
      </p:sp>
      <p:sp>
        <p:nvSpPr>
          <p:cNvPr id="2" name="Tittel 1">
            <a:extLst>
              <a:ext uri="{FF2B5EF4-FFF2-40B4-BE49-F238E27FC236}">
                <a16:creationId xmlns:a16="http://schemas.microsoft.com/office/drawing/2014/main" id="{B16C3EF7-0A7E-3BB8-7FEC-B9099AEC536C}"/>
              </a:ext>
            </a:extLst>
          </p:cNvPr>
          <p:cNvSpPr>
            <a:spLocks noGrp="1"/>
          </p:cNvSpPr>
          <p:nvPr>
            <p:ph type="title"/>
          </p:nvPr>
        </p:nvSpPr>
        <p:spPr>
          <a:xfrm>
            <a:off x="571610" y="506269"/>
            <a:ext cx="9145739" cy="538609"/>
          </a:xfrm>
        </p:spPr>
        <p:txBody>
          <a:bodyPr lIns="0" tIns="0" rIns="0" bIns="0">
            <a:noAutofit/>
          </a:bodyPr>
          <a:lstStyle/>
          <a:p>
            <a:r>
              <a:rPr lang="en-US"/>
              <a:t>Click to edit Master title style</a:t>
            </a:r>
            <a:endParaRPr lang="nb-NO"/>
          </a:p>
        </p:txBody>
      </p:sp>
      <p:sp>
        <p:nvSpPr>
          <p:cNvPr id="4" name="Plassholder for dato 3">
            <a:extLst>
              <a:ext uri="{FF2B5EF4-FFF2-40B4-BE49-F238E27FC236}">
                <a16:creationId xmlns:a16="http://schemas.microsoft.com/office/drawing/2014/main" id="{31FB5EFB-5227-9199-E4ED-98BF0125C7FE}"/>
              </a:ext>
            </a:extLst>
          </p:cNvPr>
          <p:cNvSpPr>
            <a:spLocks noGrp="1"/>
          </p:cNvSpPr>
          <p:nvPr>
            <p:ph type="dt" sz="half" idx="10"/>
          </p:nvPr>
        </p:nvSpPr>
        <p:spPr/>
        <p:txBody>
          <a:bodyPr lIns="0" tIns="0" rIns="0" bIns="0"/>
          <a:lstStyle/>
          <a:p>
            <a:fld id="{404B4E24-0446-42B9-87FE-81FC7C4A1C23}" type="datetime1">
              <a:rPr lang="nb-NO" smtClean="0"/>
              <a:t>26.11.2025</a:t>
            </a:fld>
            <a:endParaRPr lang="nb-NO"/>
          </a:p>
        </p:txBody>
      </p:sp>
      <p:sp>
        <p:nvSpPr>
          <p:cNvPr id="6" name="Plassholder for lysbildenummer 5">
            <a:extLst>
              <a:ext uri="{FF2B5EF4-FFF2-40B4-BE49-F238E27FC236}">
                <a16:creationId xmlns:a16="http://schemas.microsoft.com/office/drawing/2014/main" id="{515BE0C9-3DC0-3A8A-CDD1-37641AA01507}"/>
              </a:ext>
            </a:extLst>
          </p:cNvPr>
          <p:cNvSpPr>
            <a:spLocks noGrp="1"/>
          </p:cNvSpPr>
          <p:nvPr>
            <p:ph type="sldNum" sz="quarter" idx="12"/>
          </p:nvPr>
        </p:nvSpPr>
        <p:spPr/>
        <p:txBody>
          <a:bodyPr lIns="0" tIns="0" rIns="0" bIns="0"/>
          <a:lstStyle/>
          <a:p>
            <a:fld id="{F9601797-DC0E-45BC-9A66-B1CCC5925A5F}" type="slidenum">
              <a:rPr lang="nb-NO" smtClean="0"/>
              <a:t>‹#›</a:t>
            </a:fld>
            <a:endParaRPr lang="nb-NO"/>
          </a:p>
        </p:txBody>
      </p:sp>
      <p:sp>
        <p:nvSpPr>
          <p:cNvPr id="8" name="Plassholder for tekst 7">
            <a:extLst>
              <a:ext uri="{FF2B5EF4-FFF2-40B4-BE49-F238E27FC236}">
                <a16:creationId xmlns:a16="http://schemas.microsoft.com/office/drawing/2014/main" id="{2D5B5F40-869B-064B-B8A8-0F797FFBE554}"/>
              </a:ext>
            </a:extLst>
          </p:cNvPr>
          <p:cNvSpPr>
            <a:spLocks noGrp="1"/>
          </p:cNvSpPr>
          <p:nvPr>
            <p:ph type="body" sz="quarter" idx="14"/>
          </p:nvPr>
        </p:nvSpPr>
        <p:spPr>
          <a:xfrm>
            <a:off x="762139" y="2771815"/>
            <a:ext cx="3048198" cy="2866984"/>
          </a:xfrm>
          <a:prstGeom prst="rect">
            <a:avLst/>
          </a:prstGeom>
        </p:spPr>
        <p:txBody>
          <a:bodyPr lIns="0" tIns="0" rIns="0" bIns="0"/>
          <a:lstStyle>
            <a:lvl1pPr marL="0" indent="0" algn="l">
              <a:lnSpc>
                <a:spcPts val="1500"/>
              </a:lnSpc>
              <a:spcBef>
                <a:spcPts val="0"/>
              </a:spcBef>
              <a:spcAft>
                <a:spcPts val="0"/>
              </a:spcAft>
              <a:buClrTx/>
              <a:buFont typeface="Arial" panose="020B0604020202020204" pitchFamily="34" charset="0"/>
              <a:buNone/>
              <a:defRPr sz="1250" b="0" i="0" u="none" cap="none">
                <a:solidFill>
                  <a:srgbClr val="000000"/>
                </a:solidFill>
                <a:latin typeface="+mn-lt"/>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en-US"/>
              <a:t>Click to edit Master text styles</a:t>
            </a:r>
          </a:p>
        </p:txBody>
      </p:sp>
      <p:sp>
        <p:nvSpPr>
          <p:cNvPr id="17" name="Plassholder for tekst 7">
            <a:extLst>
              <a:ext uri="{FF2B5EF4-FFF2-40B4-BE49-F238E27FC236}">
                <a16:creationId xmlns:a16="http://schemas.microsoft.com/office/drawing/2014/main" id="{BB298393-900F-F0FA-10B6-B51F939D6C46}"/>
              </a:ext>
            </a:extLst>
          </p:cNvPr>
          <p:cNvSpPr>
            <a:spLocks noGrp="1"/>
          </p:cNvSpPr>
          <p:nvPr>
            <p:ph type="body" sz="quarter" idx="15" hasCustomPrompt="1"/>
          </p:nvPr>
        </p:nvSpPr>
        <p:spPr>
          <a:xfrm>
            <a:off x="762139" y="1746254"/>
            <a:ext cx="3048198" cy="641201"/>
          </a:xfrm>
          <a:prstGeom prst="rect">
            <a:avLst/>
          </a:prstGeom>
        </p:spPr>
        <p:txBody>
          <a:bodyPr lIns="0" tIns="0" rIns="0" bIns="0">
            <a:noAutofit/>
          </a:bodyPr>
          <a:lstStyle>
            <a:lvl1pPr marL="0" indent="0" algn="ctr">
              <a:lnSpc>
                <a:spcPts val="2520"/>
              </a:lnSpc>
              <a:spcBef>
                <a:spcPts val="0"/>
              </a:spcBef>
              <a:spcAft>
                <a:spcPts val="0"/>
              </a:spcAft>
              <a:buClrTx/>
              <a:buFont typeface="Arial" panose="020B0604020202020204" pitchFamily="34" charset="0"/>
              <a:buNone/>
              <a:defRPr sz="2100" b="0" i="0" u="none" cap="none">
                <a:solidFill>
                  <a:srgbClr val="7800F0"/>
                </a:solidFill>
                <a:latin typeface="Maison Neue Bold" panose="02000000000000000000" pitchFamily="50" charset="0"/>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nb-NO"/>
              <a:t>Overskrift</a:t>
            </a:r>
          </a:p>
        </p:txBody>
      </p:sp>
      <p:sp>
        <p:nvSpPr>
          <p:cNvPr id="22" name="Plassholder for tekst 7">
            <a:extLst>
              <a:ext uri="{FF2B5EF4-FFF2-40B4-BE49-F238E27FC236}">
                <a16:creationId xmlns:a16="http://schemas.microsoft.com/office/drawing/2014/main" id="{D0481030-A7B8-CFFB-ABF6-76BFE49C3357}"/>
              </a:ext>
            </a:extLst>
          </p:cNvPr>
          <p:cNvSpPr>
            <a:spLocks noGrp="1"/>
          </p:cNvSpPr>
          <p:nvPr>
            <p:ph type="body" sz="quarter" idx="16"/>
          </p:nvPr>
        </p:nvSpPr>
        <p:spPr>
          <a:xfrm>
            <a:off x="4572869" y="2771815"/>
            <a:ext cx="3048198" cy="2866984"/>
          </a:xfrm>
          <a:prstGeom prst="rect">
            <a:avLst/>
          </a:prstGeom>
        </p:spPr>
        <p:txBody>
          <a:bodyPr lIns="0" tIns="0" rIns="0" bIns="0"/>
          <a:lstStyle>
            <a:lvl1pPr marL="0" indent="0" algn="l">
              <a:lnSpc>
                <a:spcPts val="1500"/>
              </a:lnSpc>
              <a:spcBef>
                <a:spcPts val="0"/>
              </a:spcBef>
              <a:spcAft>
                <a:spcPts val="0"/>
              </a:spcAft>
              <a:buClrTx/>
              <a:buFont typeface="Arial" panose="020B0604020202020204" pitchFamily="34" charset="0"/>
              <a:buNone/>
              <a:defRPr sz="1250" b="0" i="0" u="none" cap="none">
                <a:solidFill>
                  <a:srgbClr val="000000"/>
                </a:solidFill>
                <a:latin typeface="+mn-lt"/>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en-US"/>
              <a:t>Click to edit Master text styles</a:t>
            </a:r>
          </a:p>
        </p:txBody>
      </p:sp>
      <p:sp>
        <p:nvSpPr>
          <p:cNvPr id="24" name="Plassholder for tekst 7">
            <a:extLst>
              <a:ext uri="{FF2B5EF4-FFF2-40B4-BE49-F238E27FC236}">
                <a16:creationId xmlns:a16="http://schemas.microsoft.com/office/drawing/2014/main" id="{C7F60A1C-FFAB-3EDD-CAC4-9A7A44277F92}"/>
              </a:ext>
            </a:extLst>
          </p:cNvPr>
          <p:cNvSpPr>
            <a:spLocks noGrp="1"/>
          </p:cNvSpPr>
          <p:nvPr>
            <p:ph type="body" sz="quarter" idx="17" hasCustomPrompt="1"/>
          </p:nvPr>
        </p:nvSpPr>
        <p:spPr>
          <a:xfrm>
            <a:off x="4572869" y="1746254"/>
            <a:ext cx="3048198" cy="641201"/>
          </a:xfrm>
          <a:prstGeom prst="rect">
            <a:avLst/>
          </a:prstGeom>
        </p:spPr>
        <p:txBody>
          <a:bodyPr lIns="0" tIns="0" rIns="0" bIns="0">
            <a:noAutofit/>
          </a:bodyPr>
          <a:lstStyle>
            <a:lvl1pPr marL="0" indent="0" algn="ctr">
              <a:lnSpc>
                <a:spcPts val="2520"/>
              </a:lnSpc>
              <a:spcBef>
                <a:spcPts val="0"/>
              </a:spcBef>
              <a:spcAft>
                <a:spcPts val="0"/>
              </a:spcAft>
              <a:buClrTx/>
              <a:buFont typeface="Arial" panose="020B0604020202020204" pitchFamily="34" charset="0"/>
              <a:buNone/>
              <a:defRPr sz="2100" b="0" i="0" u="none" cap="none">
                <a:solidFill>
                  <a:srgbClr val="7800F0"/>
                </a:solidFill>
                <a:latin typeface="Maison Neue Bold" panose="02000000000000000000" pitchFamily="50" charset="0"/>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nb-NO"/>
              <a:t>Overskrift</a:t>
            </a:r>
          </a:p>
        </p:txBody>
      </p:sp>
      <p:sp>
        <p:nvSpPr>
          <p:cNvPr id="27" name="Plassholder for tekst 7">
            <a:extLst>
              <a:ext uri="{FF2B5EF4-FFF2-40B4-BE49-F238E27FC236}">
                <a16:creationId xmlns:a16="http://schemas.microsoft.com/office/drawing/2014/main" id="{E638933F-F53C-EB45-1013-D78DFF74AA0F}"/>
              </a:ext>
            </a:extLst>
          </p:cNvPr>
          <p:cNvSpPr>
            <a:spLocks noGrp="1"/>
          </p:cNvSpPr>
          <p:nvPr>
            <p:ph type="body" sz="quarter" idx="18"/>
          </p:nvPr>
        </p:nvSpPr>
        <p:spPr>
          <a:xfrm>
            <a:off x="8380369" y="2771815"/>
            <a:ext cx="3048198" cy="2866984"/>
          </a:xfrm>
          <a:prstGeom prst="rect">
            <a:avLst/>
          </a:prstGeom>
        </p:spPr>
        <p:txBody>
          <a:bodyPr lIns="0" tIns="0" rIns="0" bIns="0"/>
          <a:lstStyle>
            <a:lvl1pPr marL="0" indent="0" algn="l">
              <a:lnSpc>
                <a:spcPts val="1500"/>
              </a:lnSpc>
              <a:spcBef>
                <a:spcPts val="0"/>
              </a:spcBef>
              <a:spcAft>
                <a:spcPts val="0"/>
              </a:spcAft>
              <a:buClrTx/>
              <a:buFont typeface="Arial" panose="020B0604020202020204" pitchFamily="34" charset="0"/>
              <a:buNone/>
              <a:defRPr sz="1250" b="0" i="0" u="none" cap="none">
                <a:solidFill>
                  <a:srgbClr val="000000"/>
                </a:solidFill>
                <a:latin typeface="+mn-lt"/>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en-US"/>
              <a:t>Click to edit Master text styles</a:t>
            </a:r>
          </a:p>
        </p:txBody>
      </p:sp>
      <p:sp>
        <p:nvSpPr>
          <p:cNvPr id="29" name="Plassholder for tekst 7">
            <a:extLst>
              <a:ext uri="{FF2B5EF4-FFF2-40B4-BE49-F238E27FC236}">
                <a16:creationId xmlns:a16="http://schemas.microsoft.com/office/drawing/2014/main" id="{7F7D6B32-4E74-D854-D0E2-BF25D5D0C683}"/>
              </a:ext>
            </a:extLst>
          </p:cNvPr>
          <p:cNvSpPr>
            <a:spLocks noGrp="1"/>
          </p:cNvSpPr>
          <p:nvPr>
            <p:ph type="body" sz="quarter" idx="19" hasCustomPrompt="1"/>
          </p:nvPr>
        </p:nvSpPr>
        <p:spPr>
          <a:xfrm>
            <a:off x="8380369" y="1746254"/>
            <a:ext cx="3048198" cy="641201"/>
          </a:xfrm>
          <a:prstGeom prst="rect">
            <a:avLst/>
          </a:prstGeom>
        </p:spPr>
        <p:txBody>
          <a:bodyPr lIns="0" tIns="0" rIns="0" bIns="0">
            <a:noAutofit/>
          </a:bodyPr>
          <a:lstStyle>
            <a:lvl1pPr marL="0" indent="0" algn="ctr">
              <a:lnSpc>
                <a:spcPts val="2520"/>
              </a:lnSpc>
              <a:spcBef>
                <a:spcPts val="0"/>
              </a:spcBef>
              <a:spcAft>
                <a:spcPts val="0"/>
              </a:spcAft>
              <a:buClrTx/>
              <a:buFont typeface="Arial" panose="020B0604020202020204" pitchFamily="34" charset="0"/>
              <a:buNone/>
              <a:defRPr sz="2100" b="0" i="0" u="none" cap="none">
                <a:solidFill>
                  <a:srgbClr val="7800F0"/>
                </a:solidFill>
                <a:latin typeface="Maison Neue Bold" panose="02000000000000000000" pitchFamily="50" charset="0"/>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nb-NO"/>
              <a:t>Overskrift</a:t>
            </a:r>
          </a:p>
        </p:txBody>
      </p:sp>
      <p:sp>
        <p:nvSpPr>
          <p:cNvPr id="5" name="Plassholder for bunntekst 5">
            <a:extLst>
              <a:ext uri="{FF2B5EF4-FFF2-40B4-BE49-F238E27FC236}">
                <a16:creationId xmlns:a16="http://schemas.microsoft.com/office/drawing/2014/main" id="{2BE8A68F-8C2A-83D4-85DC-15C4F020EA80}"/>
              </a:ext>
            </a:extLst>
          </p:cNvPr>
          <p:cNvSpPr>
            <a:spLocks noGrp="1"/>
          </p:cNvSpPr>
          <p:nvPr>
            <p:ph type="ftr" sz="quarter" idx="11"/>
          </p:nvPr>
        </p:nvSpPr>
        <p:spPr>
          <a:xfrm>
            <a:off x="3564026" y="6327500"/>
            <a:ext cx="5063949" cy="153889"/>
          </a:xfrm>
        </p:spPr>
        <p:txBody>
          <a:bodyPr lIns="0" tIns="0" rIns="0" bIns="0"/>
          <a:lstStyle/>
          <a:p>
            <a:r>
              <a:rPr lang="nb-NO"/>
              <a:t>Navn på enhet / fakultet / institutt / presentasjon</a:t>
            </a:r>
          </a:p>
        </p:txBody>
      </p:sp>
      <p:sp>
        <p:nvSpPr>
          <p:cNvPr id="12" name="Plassholder for tekst 6">
            <a:extLst>
              <a:ext uri="{FF2B5EF4-FFF2-40B4-BE49-F238E27FC236}">
                <a16:creationId xmlns:a16="http://schemas.microsoft.com/office/drawing/2014/main" id="{A09AF0C2-5D04-FAF6-1366-310CCC3A7939}"/>
              </a:ext>
            </a:extLst>
          </p:cNvPr>
          <p:cNvSpPr>
            <a:spLocks noGrp="1"/>
          </p:cNvSpPr>
          <p:nvPr>
            <p:ph type="body" sz="quarter" idx="23" hasCustomPrompt="1"/>
          </p:nvPr>
        </p:nvSpPr>
        <p:spPr>
          <a:xfrm>
            <a:off x="762139" y="2590106"/>
            <a:ext cx="3048198" cy="19050"/>
          </a:xfrm>
          <a:prstGeom prst="rect">
            <a:avLst/>
          </a:prstGeom>
          <a:solidFill>
            <a:schemeClr val="accent6"/>
          </a:solidFill>
        </p:spPr>
        <p:txBody>
          <a:bodyPr lIns="91440" tIns="45720" rIns="91440" bIns="45720"/>
          <a:lstStyle>
            <a:lvl1pPr marL="0" indent="0">
              <a:buNone/>
              <a:defRPr sz="100">
                <a:latin typeface="Arial" panose="020B0604020202020204" pitchFamily="34" charset="0"/>
                <a:cs typeface="Arial" panose="020B0604020202020204" pitchFamily="34" charset="0"/>
              </a:defRPr>
            </a:lvl1pPr>
            <a:lvl2pPr marL="228577" indent="0">
              <a:buNone/>
              <a:defRPr sz="100"/>
            </a:lvl2pPr>
            <a:lvl3pPr marL="457154" indent="0">
              <a:buNone/>
              <a:defRPr sz="100"/>
            </a:lvl3pPr>
            <a:lvl4pPr marL="685731" indent="0">
              <a:buNone/>
              <a:defRPr sz="100"/>
            </a:lvl4pPr>
            <a:lvl5pPr marL="914309" indent="0">
              <a:buNone/>
              <a:defRPr sz="100"/>
            </a:lvl5pPr>
          </a:lstStyle>
          <a:p>
            <a:pPr lvl="0"/>
            <a:r>
              <a:rPr lang="nb-NO"/>
              <a:t> </a:t>
            </a:r>
          </a:p>
        </p:txBody>
      </p:sp>
      <p:sp>
        <p:nvSpPr>
          <p:cNvPr id="15" name="Plassholder for tekst 6">
            <a:extLst>
              <a:ext uri="{FF2B5EF4-FFF2-40B4-BE49-F238E27FC236}">
                <a16:creationId xmlns:a16="http://schemas.microsoft.com/office/drawing/2014/main" id="{7EFE1079-4D2E-EC56-3B48-AFFCDEBA3FDA}"/>
              </a:ext>
            </a:extLst>
          </p:cNvPr>
          <p:cNvSpPr>
            <a:spLocks noGrp="1"/>
          </p:cNvSpPr>
          <p:nvPr>
            <p:ph type="body" sz="quarter" idx="24" hasCustomPrompt="1"/>
          </p:nvPr>
        </p:nvSpPr>
        <p:spPr>
          <a:xfrm>
            <a:off x="4572869" y="2590106"/>
            <a:ext cx="3048198" cy="19050"/>
          </a:xfrm>
          <a:prstGeom prst="rect">
            <a:avLst/>
          </a:prstGeom>
          <a:solidFill>
            <a:srgbClr val="FF6202"/>
          </a:solidFill>
        </p:spPr>
        <p:txBody>
          <a:bodyPr lIns="91440" tIns="45720" rIns="91440" bIns="45720"/>
          <a:lstStyle>
            <a:lvl1pPr marL="0" indent="0">
              <a:buNone/>
              <a:defRPr sz="100">
                <a:latin typeface="Arial" panose="020B0604020202020204" pitchFamily="34" charset="0"/>
                <a:cs typeface="Arial" panose="020B0604020202020204" pitchFamily="34" charset="0"/>
              </a:defRPr>
            </a:lvl1pPr>
            <a:lvl2pPr marL="228577" indent="0">
              <a:buNone/>
              <a:defRPr sz="100"/>
            </a:lvl2pPr>
            <a:lvl3pPr marL="457154" indent="0">
              <a:buNone/>
              <a:defRPr sz="100"/>
            </a:lvl3pPr>
            <a:lvl4pPr marL="685731" indent="0">
              <a:buNone/>
              <a:defRPr sz="100"/>
            </a:lvl4pPr>
            <a:lvl5pPr marL="914309" indent="0">
              <a:buNone/>
              <a:defRPr sz="100"/>
            </a:lvl5pPr>
          </a:lstStyle>
          <a:p>
            <a:pPr lvl="0"/>
            <a:r>
              <a:rPr lang="nb-NO"/>
              <a:t> </a:t>
            </a:r>
          </a:p>
        </p:txBody>
      </p:sp>
      <p:sp>
        <p:nvSpPr>
          <p:cNvPr id="19" name="Plassholder for tekst 6">
            <a:extLst>
              <a:ext uri="{FF2B5EF4-FFF2-40B4-BE49-F238E27FC236}">
                <a16:creationId xmlns:a16="http://schemas.microsoft.com/office/drawing/2014/main" id="{432A862F-E549-D9F6-AF07-40BAE1A34133}"/>
              </a:ext>
            </a:extLst>
          </p:cNvPr>
          <p:cNvSpPr>
            <a:spLocks noGrp="1"/>
          </p:cNvSpPr>
          <p:nvPr>
            <p:ph type="body" sz="quarter" idx="25" hasCustomPrompt="1"/>
          </p:nvPr>
        </p:nvSpPr>
        <p:spPr>
          <a:xfrm>
            <a:off x="8380369" y="2590106"/>
            <a:ext cx="3048198" cy="19050"/>
          </a:xfrm>
          <a:prstGeom prst="rect">
            <a:avLst/>
          </a:prstGeom>
          <a:solidFill>
            <a:schemeClr val="dk2"/>
          </a:solidFill>
        </p:spPr>
        <p:txBody>
          <a:bodyPr lIns="91440" tIns="45720" rIns="91440" bIns="45720"/>
          <a:lstStyle>
            <a:lvl1pPr marL="0" indent="0">
              <a:buNone/>
              <a:defRPr sz="100">
                <a:latin typeface="Arial" panose="020B0604020202020204" pitchFamily="34" charset="0"/>
                <a:cs typeface="Arial" panose="020B0604020202020204" pitchFamily="34" charset="0"/>
              </a:defRPr>
            </a:lvl1pPr>
            <a:lvl2pPr marL="228577" indent="0">
              <a:buNone/>
              <a:defRPr sz="100"/>
            </a:lvl2pPr>
            <a:lvl3pPr marL="457154" indent="0">
              <a:buNone/>
              <a:defRPr sz="100"/>
            </a:lvl3pPr>
            <a:lvl4pPr marL="685731" indent="0">
              <a:buNone/>
              <a:defRPr sz="100"/>
            </a:lvl4pPr>
            <a:lvl5pPr marL="914309" indent="0">
              <a:buNone/>
              <a:defRPr sz="100"/>
            </a:lvl5pPr>
          </a:lstStyle>
          <a:p>
            <a:pPr lvl="0"/>
            <a:r>
              <a:rPr lang="nb-NO"/>
              <a:t> </a:t>
            </a:r>
          </a:p>
        </p:txBody>
      </p:sp>
    </p:spTree>
    <p:extLst>
      <p:ext uri="{BB962C8B-B14F-4D97-AF65-F5344CB8AC3E}">
        <p14:creationId xmlns:p14="http://schemas.microsoft.com/office/powerpoint/2010/main" val="2160431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tel og 3 bild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A51CDB-4962-AE92-EC5F-051570145A52}"/>
              </a:ext>
            </a:extLst>
          </p:cNvPr>
          <p:cNvSpPr>
            <a:spLocks noGrp="1"/>
          </p:cNvSpPr>
          <p:nvPr>
            <p:ph type="title"/>
          </p:nvPr>
        </p:nvSpPr>
        <p:spPr/>
        <p:txBody>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E185B7DD-E435-FD9E-F9D8-C015B4DF5D43}"/>
              </a:ext>
            </a:extLst>
          </p:cNvPr>
          <p:cNvSpPr>
            <a:spLocks noGrp="1"/>
          </p:cNvSpPr>
          <p:nvPr>
            <p:ph type="dt" sz="half" idx="10"/>
          </p:nvPr>
        </p:nvSpPr>
        <p:spPr/>
        <p:txBody>
          <a:bodyPr/>
          <a:lstStyle/>
          <a:p>
            <a:fld id="{EFE78829-94E5-4F65-AB26-481564DA5966}" type="datetime1">
              <a:rPr lang="nb-NO" smtClean="0"/>
              <a:t>26.11.2025</a:t>
            </a:fld>
            <a:endParaRPr lang="nb-NO"/>
          </a:p>
        </p:txBody>
      </p:sp>
      <p:sp>
        <p:nvSpPr>
          <p:cNvPr id="4" name="Plassholder for bunntekst 3">
            <a:extLst>
              <a:ext uri="{FF2B5EF4-FFF2-40B4-BE49-F238E27FC236}">
                <a16:creationId xmlns:a16="http://schemas.microsoft.com/office/drawing/2014/main" id="{F1542192-7CB3-6DA1-ACCF-A368B0BEC565}"/>
              </a:ext>
            </a:extLst>
          </p:cNvPr>
          <p:cNvSpPr>
            <a:spLocks noGrp="1"/>
          </p:cNvSpPr>
          <p:nvPr>
            <p:ph type="ftr" sz="quarter" idx="11"/>
          </p:nvPr>
        </p:nvSpPr>
        <p:spPr/>
        <p:txBody>
          <a:body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C1162F16-EFE2-A1CB-8110-E383318BBAE6}"/>
              </a:ext>
            </a:extLst>
          </p:cNvPr>
          <p:cNvSpPr>
            <a:spLocks noGrp="1"/>
          </p:cNvSpPr>
          <p:nvPr>
            <p:ph type="sldNum" sz="quarter" idx="12"/>
          </p:nvPr>
        </p:nvSpPr>
        <p:spPr/>
        <p:txBody>
          <a:bodyPr/>
          <a:lstStyle/>
          <a:p>
            <a:fld id="{F9601797-DC0E-45BC-9A66-B1CCC5925A5F}" type="slidenum">
              <a:rPr lang="nb-NO" smtClean="0"/>
              <a:pPr/>
              <a:t>‹#›</a:t>
            </a:fld>
            <a:endParaRPr lang="nb-NO"/>
          </a:p>
        </p:txBody>
      </p:sp>
      <p:sp>
        <p:nvSpPr>
          <p:cNvPr id="7" name="Plassholder for bilde 6">
            <a:extLst>
              <a:ext uri="{FF2B5EF4-FFF2-40B4-BE49-F238E27FC236}">
                <a16:creationId xmlns:a16="http://schemas.microsoft.com/office/drawing/2014/main" id="{24808B39-2E1C-D318-F279-4992524EE715}"/>
              </a:ext>
            </a:extLst>
          </p:cNvPr>
          <p:cNvSpPr>
            <a:spLocks noGrp="1"/>
          </p:cNvSpPr>
          <p:nvPr>
            <p:ph type="pic" sz="quarter" idx="13"/>
          </p:nvPr>
        </p:nvSpPr>
        <p:spPr>
          <a:xfrm>
            <a:off x="571609" y="2076704"/>
            <a:ext cx="3429652" cy="2476822"/>
          </a:xfrm>
          <a:noFill/>
        </p:spPr>
        <p:txBody>
          <a:bodyPr/>
          <a:lstStyle>
            <a:lvl1pPr marL="0" indent="0">
              <a:buNone/>
              <a:defRPr/>
            </a:lvl1pPr>
          </a:lstStyle>
          <a:p>
            <a:r>
              <a:rPr lang="en-US"/>
              <a:t>Click icon to add picture</a:t>
            </a:r>
            <a:endParaRPr lang="nb-NO"/>
          </a:p>
        </p:txBody>
      </p:sp>
      <p:sp>
        <p:nvSpPr>
          <p:cNvPr id="8" name="Plassholder for tekst 7">
            <a:extLst>
              <a:ext uri="{FF2B5EF4-FFF2-40B4-BE49-F238E27FC236}">
                <a16:creationId xmlns:a16="http://schemas.microsoft.com/office/drawing/2014/main" id="{FAD778C8-BB99-36DD-4BF0-209C4BF943DF}"/>
              </a:ext>
            </a:extLst>
          </p:cNvPr>
          <p:cNvSpPr>
            <a:spLocks noGrp="1"/>
          </p:cNvSpPr>
          <p:nvPr>
            <p:ph type="body" sz="quarter" idx="14"/>
          </p:nvPr>
        </p:nvSpPr>
        <p:spPr>
          <a:xfrm>
            <a:off x="571609" y="4719484"/>
            <a:ext cx="3429652" cy="1066940"/>
          </a:xfrm>
          <a:prstGeom prst="rect">
            <a:avLst/>
          </a:prstGeom>
        </p:spPr>
        <p:txBody>
          <a:bodyPr lIns="0" tIns="0" rIns="0" bIns="0"/>
          <a:lstStyle>
            <a:lvl1pPr marL="0" indent="0" algn="l">
              <a:lnSpc>
                <a:spcPts val="1500"/>
              </a:lnSpc>
              <a:spcBef>
                <a:spcPts val="0"/>
              </a:spcBef>
              <a:spcAft>
                <a:spcPts val="0"/>
              </a:spcAft>
              <a:buClrTx/>
              <a:buFont typeface="Arial" panose="020B0604020202020204" pitchFamily="34" charset="0"/>
              <a:buNone/>
              <a:defRPr sz="1250" b="0" i="0" u="none" cap="none">
                <a:solidFill>
                  <a:srgbClr val="000000"/>
                </a:solidFill>
                <a:latin typeface="+mn-lt"/>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en-US"/>
              <a:t>Click to edit Master text styles</a:t>
            </a:r>
          </a:p>
        </p:txBody>
      </p:sp>
      <p:sp>
        <p:nvSpPr>
          <p:cNvPr id="10" name="Plassholder for bilde 6">
            <a:extLst>
              <a:ext uri="{FF2B5EF4-FFF2-40B4-BE49-F238E27FC236}">
                <a16:creationId xmlns:a16="http://schemas.microsoft.com/office/drawing/2014/main" id="{AB616953-98C8-92F9-2CE2-CA453A962891}"/>
              </a:ext>
            </a:extLst>
          </p:cNvPr>
          <p:cNvSpPr>
            <a:spLocks noGrp="1"/>
          </p:cNvSpPr>
          <p:nvPr>
            <p:ph type="pic" sz="quarter" idx="15"/>
          </p:nvPr>
        </p:nvSpPr>
        <p:spPr>
          <a:xfrm>
            <a:off x="4373841" y="2076704"/>
            <a:ext cx="3429652" cy="2476822"/>
          </a:xfrm>
          <a:noFill/>
        </p:spPr>
        <p:txBody>
          <a:bodyPr/>
          <a:lstStyle>
            <a:lvl1pPr marL="0" indent="0">
              <a:buNone/>
              <a:defRPr/>
            </a:lvl1pPr>
          </a:lstStyle>
          <a:p>
            <a:r>
              <a:rPr lang="en-US"/>
              <a:t>Click icon to add picture</a:t>
            </a:r>
            <a:endParaRPr lang="nb-NO"/>
          </a:p>
        </p:txBody>
      </p:sp>
      <p:sp>
        <p:nvSpPr>
          <p:cNvPr id="11" name="Plassholder for tekst 7">
            <a:extLst>
              <a:ext uri="{FF2B5EF4-FFF2-40B4-BE49-F238E27FC236}">
                <a16:creationId xmlns:a16="http://schemas.microsoft.com/office/drawing/2014/main" id="{AF56458F-55CA-A4AB-9F27-7ACDBA09A41B}"/>
              </a:ext>
            </a:extLst>
          </p:cNvPr>
          <p:cNvSpPr>
            <a:spLocks noGrp="1"/>
          </p:cNvSpPr>
          <p:nvPr>
            <p:ph type="body" sz="quarter" idx="16"/>
          </p:nvPr>
        </p:nvSpPr>
        <p:spPr>
          <a:xfrm>
            <a:off x="4373841" y="4719484"/>
            <a:ext cx="3429652" cy="1066940"/>
          </a:xfrm>
          <a:prstGeom prst="rect">
            <a:avLst/>
          </a:prstGeom>
        </p:spPr>
        <p:txBody>
          <a:bodyPr lIns="0" tIns="0" rIns="0" bIns="0"/>
          <a:lstStyle>
            <a:lvl1pPr marL="0" indent="0" algn="l">
              <a:lnSpc>
                <a:spcPts val="1500"/>
              </a:lnSpc>
              <a:spcBef>
                <a:spcPts val="0"/>
              </a:spcBef>
              <a:spcAft>
                <a:spcPts val="0"/>
              </a:spcAft>
              <a:buClrTx/>
              <a:buFont typeface="Arial" panose="020B0604020202020204" pitchFamily="34" charset="0"/>
              <a:buNone/>
              <a:defRPr sz="1250" b="0" i="0" u="none" cap="none">
                <a:solidFill>
                  <a:srgbClr val="000000"/>
                </a:solidFill>
                <a:latin typeface="+mn-lt"/>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en-US"/>
              <a:t>Click to edit Master text styles</a:t>
            </a:r>
          </a:p>
        </p:txBody>
      </p:sp>
      <p:sp>
        <p:nvSpPr>
          <p:cNvPr id="12" name="Plassholder for bilde 6">
            <a:extLst>
              <a:ext uri="{FF2B5EF4-FFF2-40B4-BE49-F238E27FC236}">
                <a16:creationId xmlns:a16="http://schemas.microsoft.com/office/drawing/2014/main" id="{8E64B48D-7C64-0420-333D-C8EC037970AF}"/>
              </a:ext>
            </a:extLst>
          </p:cNvPr>
          <p:cNvSpPr>
            <a:spLocks noGrp="1"/>
          </p:cNvSpPr>
          <p:nvPr>
            <p:ph type="pic" sz="quarter" idx="17"/>
          </p:nvPr>
        </p:nvSpPr>
        <p:spPr>
          <a:xfrm>
            <a:off x="8190740" y="2076704"/>
            <a:ext cx="3429652" cy="2476822"/>
          </a:xfrm>
          <a:noFill/>
        </p:spPr>
        <p:txBody>
          <a:bodyPr/>
          <a:lstStyle>
            <a:lvl1pPr marL="0" indent="0">
              <a:buNone/>
              <a:defRPr/>
            </a:lvl1pPr>
          </a:lstStyle>
          <a:p>
            <a:r>
              <a:rPr lang="en-US"/>
              <a:t>Click icon to add picture</a:t>
            </a:r>
            <a:endParaRPr lang="nb-NO"/>
          </a:p>
        </p:txBody>
      </p:sp>
      <p:sp>
        <p:nvSpPr>
          <p:cNvPr id="13" name="Plassholder for tekst 7">
            <a:extLst>
              <a:ext uri="{FF2B5EF4-FFF2-40B4-BE49-F238E27FC236}">
                <a16:creationId xmlns:a16="http://schemas.microsoft.com/office/drawing/2014/main" id="{A94483CC-0E8B-85BC-712B-CEFF2AF5E5A7}"/>
              </a:ext>
            </a:extLst>
          </p:cNvPr>
          <p:cNvSpPr>
            <a:spLocks noGrp="1"/>
          </p:cNvSpPr>
          <p:nvPr>
            <p:ph type="body" sz="quarter" idx="18"/>
          </p:nvPr>
        </p:nvSpPr>
        <p:spPr>
          <a:xfrm>
            <a:off x="8190740" y="4719484"/>
            <a:ext cx="3429652" cy="1066940"/>
          </a:xfrm>
          <a:prstGeom prst="rect">
            <a:avLst/>
          </a:prstGeom>
        </p:spPr>
        <p:txBody>
          <a:bodyPr lIns="0" tIns="0" rIns="0" bIns="0"/>
          <a:lstStyle>
            <a:lvl1pPr marL="0" indent="0" algn="l">
              <a:lnSpc>
                <a:spcPts val="1500"/>
              </a:lnSpc>
              <a:spcBef>
                <a:spcPts val="0"/>
              </a:spcBef>
              <a:spcAft>
                <a:spcPts val="0"/>
              </a:spcAft>
              <a:buClrTx/>
              <a:buFont typeface="Arial" panose="020B0604020202020204" pitchFamily="34" charset="0"/>
              <a:buNone/>
              <a:defRPr sz="1250" b="0" i="0" u="none" cap="none">
                <a:solidFill>
                  <a:srgbClr val="000000"/>
                </a:solidFill>
                <a:latin typeface="+mn-lt"/>
              </a:defRPr>
            </a:lvl1pPr>
            <a:lvl2pPr marL="228578" indent="0" algn="l">
              <a:lnSpc>
                <a:spcPts val="2000"/>
              </a:lnSpc>
              <a:spcBef>
                <a:spcPts val="0"/>
              </a:spcBef>
              <a:spcAft>
                <a:spcPts val="0"/>
              </a:spcAft>
              <a:buClrTx/>
              <a:buFont typeface="Arial" panose="020B0604020202020204" pitchFamily="34" charset="0"/>
              <a:buNone/>
              <a:defRPr sz="1500" b="0" i="0" u="none" cap="none">
                <a:solidFill>
                  <a:srgbClr val="000000"/>
                </a:solidFill>
                <a:latin typeface="+mn-lt"/>
              </a:defRPr>
            </a:lvl2pPr>
            <a:lvl3pPr marL="685732"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3pPr>
            <a:lvl4pPr marL="914309"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4pPr>
            <a:lvl5pPr marL="1142886" indent="-228578" algn="l">
              <a:lnSpc>
                <a:spcPts val="2000"/>
              </a:lnSpc>
              <a:spcBef>
                <a:spcPts val="0"/>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en-US"/>
              <a:t>Click to edit Master text styles</a:t>
            </a:r>
          </a:p>
        </p:txBody>
      </p:sp>
    </p:spTree>
    <p:extLst>
      <p:ext uri="{BB962C8B-B14F-4D97-AF65-F5344CB8AC3E}">
        <p14:creationId xmlns:p14="http://schemas.microsoft.com/office/powerpoint/2010/main" val="916862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BC15C5-F2EE-394B-1CBC-97B8A68D1E13}"/>
              </a:ext>
            </a:extLst>
          </p:cNvPr>
          <p:cNvSpPr>
            <a:spLocks noGrp="1"/>
          </p:cNvSpPr>
          <p:nvPr>
            <p:ph type="title"/>
          </p:nvPr>
        </p:nvSpPr>
        <p:spPr>
          <a:xfrm>
            <a:off x="2052927" y="338514"/>
            <a:ext cx="8086147" cy="320601"/>
          </a:xfrm>
        </p:spPr>
        <p:txBody>
          <a:bodyPr lIns="0" tIns="0" rIns="0" bIns="0">
            <a:spAutoFit/>
          </a:bodyPr>
          <a:lstStyle>
            <a:lvl1pPr algn="ctr">
              <a:lnSpc>
                <a:spcPts val="2520"/>
              </a:lnSpc>
              <a:defRPr sz="2100">
                <a:solidFill>
                  <a:srgbClr val="7800F0"/>
                </a:solidFill>
                <a:latin typeface="Maison Neue Bold" panose="02000000000000000000" pitchFamily="50" charset="0"/>
              </a:defRPr>
            </a:lvl1pPr>
          </a:lstStyle>
          <a:p>
            <a:r>
              <a:rPr lang="en-US"/>
              <a:t>Click to edit Master title style</a:t>
            </a:r>
            <a:endParaRPr lang="nb-NO"/>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p:txBody>
          <a:bodyPr lIns="0" tIns="0" rIns="0" bIns="0"/>
          <a:lstStyle/>
          <a:p>
            <a:fld id="{622523D4-919B-4126-965F-0A87AE6E4D1C}"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p:txBody>
          <a:bodyPr lIns="0" tIns="0" rIns="0" bIns="0"/>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p:txBody>
          <a:bodyPr lIns="0" tIns="0" rIns="0" bIns="0"/>
          <a:lstStyle/>
          <a:p>
            <a:fld id="{F9601797-DC0E-45BC-9A66-B1CCC5925A5F}" type="slidenum">
              <a:rPr lang="nb-NO" smtClean="0"/>
              <a:t>‹#›</a:t>
            </a:fld>
            <a:endParaRPr lang="nb-NO"/>
          </a:p>
        </p:txBody>
      </p:sp>
    </p:spTree>
    <p:extLst>
      <p:ext uri="{BB962C8B-B14F-4D97-AF65-F5344CB8AC3E}">
        <p14:creationId xmlns:p14="http://schemas.microsoft.com/office/powerpoint/2010/main" val="36626788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tel og utfallende bilde">
    <p:spTree>
      <p:nvGrpSpPr>
        <p:cNvPr id="1" name=""/>
        <p:cNvGrpSpPr/>
        <p:nvPr/>
      </p:nvGrpSpPr>
      <p:grpSpPr>
        <a:xfrm>
          <a:off x="0" y="0"/>
          <a:ext cx="0" cy="0"/>
          <a:chOff x="0" y="0"/>
          <a:chExt cx="0" cy="0"/>
        </a:xfrm>
      </p:grpSpPr>
      <p:sp>
        <p:nvSpPr>
          <p:cNvPr id="6" name="Plassholder for bilde 7">
            <a:extLst>
              <a:ext uri="{FF2B5EF4-FFF2-40B4-BE49-F238E27FC236}">
                <a16:creationId xmlns:a16="http://schemas.microsoft.com/office/drawing/2014/main" id="{D6D40E3B-0E7F-1BC8-0B45-FB97F86C2522}"/>
              </a:ext>
            </a:extLst>
          </p:cNvPr>
          <p:cNvSpPr>
            <a:spLocks noGrp="1"/>
          </p:cNvSpPr>
          <p:nvPr>
            <p:ph type="pic" sz="quarter" idx="13"/>
          </p:nvPr>
        </p:nvSpPr>
        <p:spPr>
          <a:xfrm>
            <a:off x="0" y="0"/>
            <a:ext cx="12192000" cy="6858000"/>
          </a:xfrm>
          <a:prstGeom prst="rect">
            <a:avLst/>
          </a:prstGeom>
          <a:noFill/>
        </p:spPr>
        <p:txBody>
          <a:bodyPr tIns="1510455"/>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en-US"/>
              <a:t>Click icon to add picture</a:t>
            </a:r>
            <a:endParaRPr lang="nb-NO"/>
          </a:p>
        </p:txBody>
      </p:sp>
      <p:sp>
        <p:nvSpPr>
          <p:cNvPr id="2" name="Tittel 1">
            <a:extLst>
              <a:ext uri="{FF2B5EF4-FFF2-40B4-BE49-F238E27FC236}">
                <a16:creationId xmlns:a16="http://schemas.microsoft.com/office/drawing/2014/main" id="{E0BC15C5-F2EE-394B-1CBC-97B8A68D1E13}"/>
              </a:ext>
            </a:extLst>
          </p:cNvPr>
          <p:cNvSpPr>
            <a:spLocks noGrp="1"/>
          </p:cNvSpPr>
          <p:nvPr>
            <p:ph type="title"/>
          </p:nvPr>
        </p:nvSpPr>
        <p:spPr>
          <a:xfrm>
            <a:off x="2052927" y="338514"/>
            <a:ext cx="8086147" cy="320601"/>
          </a:xfrm>
        </p:spPr>
        <p:txBody>
          <a:bodyPr lIns="0" tIns="0" rIns="0" bIns="0">
            <a:spAutoFit/>
          </a:bodyPr>
          <a:lstStyle>
            <a:lvl1pPr algn="ctr">
              <a:lnSpc>
                <a:spcPts val="2520"/>
              </a:lnSpc>
              <a:defRPr sz="2100">
                <a:solidFill>
                  <a:schemeClr val="dk1"/>
                </a:solidFill>
                <a:latin typeface="Maison Neue Bold" panose="02000000000000000000" pitchFamily="50" charset="0"/>
              </a:defRPr>
            </a:lvl1pPr>
          </a:lstStyle>
          <a:p>
            <a:r>
              <a:rPr lang="en-US"/>
              <a:t>Click to edit Master title style</a:t>
            </a:r>
            <a:endParaRPr lang="nb-NO"/>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DC90D7AA-A160-49D6-93E0-7611C87C647E}"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spTree>
    <p:extLst>
      <p:ext uri="{BB962C8B-B14F-4D97-AF65-F5344CB8AC3E}">
        <p14:creationId xmlns:p14="http://schemas.microsoft.com/office/powerpoint/2010/main" val="31775431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rgbClr val="2F0B63"/>
        </a:solidFill>
        <a:effectLst/>
      </p:bgPr>
    </p:bg>
    <p:spTree>
      <p:nvGrpSpPr>
        <p:cNvPr id="1" name=""/>
        <p:cNvGrpSpPr/>
        <p:nvPr/>
      </p:nvGrpSpPr>
      <p:grpSpPr>
        <a:xfrm>
          <a:off x="0" y="0"/>
          <a:ext cx="0" cy="0"/>
          <a:chOff x="0" y="0"/>
          <a:chExt cx="0" cy="0"/>
        </a:xfrm>
      </p:grpSpPr>
      <p:sp>
        <p:nvSpPr>
          <p:cNvPr id="6" name="Plassholder for dato 3">
            <a:extLst>
              <a:ext uri="{FF2B5EF4-FFF2-40B4-BE49-F238E27FC236}">
                <a16:creationId xmlns:a16="http://schemas.microsoft.com/office/drawing/2014/main" id="{61C055CC-1062-21AA-0000-A47E7BF9473C}"/>
              </a:ext>
            </a:extLst>
          </p:cNvPr>
          <p:cNvSpPr>
            <a:spLocks noGrp="1"/>
          </p:cNvSpPr>
          <p:nvPr>
            <p:ph type="dt" sz="half" idx="10"/>
          </p:nvPr>
        </p:nvSpPr>
        <p:spPr>
          <a:xfrm>
            <a:off x="0" y="-105292"/>
            <a:ext cx="2743200" cy="15389"/>
          </a:xfrm>
        </p:spPr>
        <p:txBody>
          <a:bodyPr lIns="0" tIns="0" rIns="0" bIns="0"/>
          <a:lstStyle/>
          <a:p>
            <a:fld id="{23040018-858C-484E-82A2-0D9162951970}" type="datetime1">
              <a:rPr lang="nb-NO" smtClean="0"/>
              <a:t>26.11.2025</a:t>
            </a:fld>
            <a:endParaRPr lang="nb-NO"/>
          </a:p>
        </p:txBody>
      </p:sp>
      <p:sp>
        <p:nvSpPr>
          <p:cNvPr id="7" name="Plassholder for bunntekst 4">
            <a:extLst>
              <a:ext uri="{FF2B5EF4-FFF2-40B4-BE49-F238E27FC236}">
                <a16:creationId xmlns:a16="http://schemas.microsoft.com/office/drawing/2014/main" id="{F469EB39-5408-32B4-5B46-2FC297D4F599}"/>
              </a:ext>
            </a:extLst>
          </p:cNvPr>
          <p:cNvSpPr>
            <a:spLocks noGrp="1"/>
          </p:cNvSpPr>
          <p:nvPr>
            <p:ph type="ftr" sz="quarter" idx="11"/>
          </p:nvPr>
        </p:nvSpPr>
        <p:spPr>
          <a:xfrm>
            <a:off x="1" y="-62426"/>
            <a:ext cx="5063949" cy="15389"/>
          </a:xfrm>
        </p:spPr>
        <p:txBody>
          <a:bodyPr lIns="0" tIns="0" rIns="0" bIns="0">
            <a:spAutoFit/>
          </a:bodyPr>
          <a:lstStyle>
            <a:lvl1pPr>
              <a:lnSpc>
                <a:spcPct val="100000"/>
              </a:lnSpc>
              <a:defRPr sz="100">
                <a:solidFill>
                  <a:schemeClr val="lt1"/>
                </a:solidFill>
              </a:defRPr>
            </a:lvl1pPr>
          </a:lstStyle>
          <a:p>
            <a:r>
              <a:rPr lang="nb-NO"/>
              <a:t>Navn på enhet / fakultet / institutt / presentasjon</a:t>
            </a:r>
          </a:p>
        </p:txBody>
      </p:sp>
      <p:sp>
        <p:nvSpPr>
          <p:cNvPr id="8" name="Plassholder for lysbildenummer 5">
            <a:extLst>
              <a:ext uri="{FF2B5EF4-FFF2-40B4-BE49-F238E27FC236}">
                <a16:creationId xmlns:a16="http://schemas.microsoft.com/office/drawing/2014/main" id="{68D3FCBF-2ABD-4D58-3149-3099314C163F}"/>
              </a:ext>
            </a:extLst>
          </p:cNvPr>
          <p:cNvSpPr>
            <a:spLocks noGrp="1"/>
          </p:cNvSpPr>
          <p:nvPr>
            <p:ph type="sldNum" sz="quarter" idx="12"/>
          </p:nvPr>
        </p:nvSpPr>
        <p:spPr>
          <a:xfrm>
            <a:off x="1" y="-62426"/>
            <a:ext cx="1223303" cy="15389"/>
          </a:xfrm>
        </p:spPr>
        <p:txBody>
          <a:bodyPr lIns="0" tIns="0" rIns="0" bIns="0">
            <a:spAutoFit/>
          </a:bodyPr>
          <a:lstStyle>
            <a:lvl1pPr>
              <a:lnSpc>
                <a:spcPct val="100000"/>
              </a:lnSpc>
              <a:defRPr sz="100">
                <a:solidFill>
                  <a:schemeClr val="lt1"/>
                </a:solidFill>
              </a:defRPr>
            </a:lvl1pPr>
          </a:lstStyle>
          <a:p>
            <a:fld id="{F9601797-DC0E-45BC-9A66-B1CCC5925A5F}" type="slidenum">
              <a:rPr lang="nb-NO" smtClean="0"/>
              <a:pPr/>
              <a:t>‹#›</a:t>
            </a:fld>
            <a:endParaRPr lang="nb-NO"/>
          </a:p>
        </p:txBody>
      </p:sp>
      <p:sp>
        <p:nvSpPr>
          <p:cNvPr id="9" name="Plassholder for tekst 8">
            <a:extLst>
              <a:ext uri="{FF2B5EF4-FFF2-40B4-BE49-F238E27FC236}">
                <a16:creationId xmlns:a16="http://schemas.microsoft.com/office/drawing/2014/main" id="{05807094-66F2-DDB3-B66F-C37D35A28EDA}"/>
              </a:ext>
            </a:extLst>
          </p:cNvPr>
          <p:cNvSpPr>
            <a:spLocks noGrp="1"/>
          </p:cNvSpPr>
          <p:nvPr>
            <p:ph type="body" idx="13" hasCustomPrompt="1"/>
          </p:nvPr>
        </p:nvSpPr>
        <p:spPr>
          <a:xfrm>
            <a:off x="2094740" y="2031266"/>
            <a:ext cx="8002521" cy="2216419"/>
          </a:xfrm>
          <a:effectLst>
            <a:outerShdw blurRad="50800" dist="50800" dir="5400000" algn="ctr" rotWithShape="0">
              <a:srgbClr val="010000">
                <a:alpha val="0"/>
              </a:srgbClr>
            </a:outerShdw>
          </a:effectLst>
        </p:spPr>
        <p:txBody>
          <a:bodyPr lIns="0" tIns="0" rIns="0" bIns="0">
            <a:noAutofit/>
          </a:bodyPr>
          <a:lstStyle>
            <a:lvl1pPr marL="0" indent="0" algn="ctr">
              <a:lnSpc>
                <a:spcPts val="4500"/>
              </a:lnSpc>
              <a:spcBef>
                <a:spcPts val="0"/>
              </a:spcBef>
              <a:buNone/>
              <a:defRPr sz="4000" i="1">
                <a:solidFill>
                  <a:srgbClr val="FFD9B1"/>
                </a:solidFill>
                <a:latin typeface="ITC Clearface Pro" panose="02070503050705020404" pitchFamily="18" charset="0"/>
              </a:defRPr>
            </a:lvl1pPr>
          </a:lstStyle>
          <a:p>
            <a:pPr lvl="0"/>
            <a:r>
              <a:rPr lang="nb-NO"/>
              <a:t>Sitat</a:t>
            </a:r>
          </a:p>
        </p:txBody>
      </p:sp>
      <p:sp>
        <p:nvSpPr>
          <p:cNvPr id="11" name="Plassholder for tekst 8">
            <a:extLst>
              <a:ext uri="{FF2B5EF4-FFF2-40B4-BE49-F238E27FC236}">
                <a16:creationId xmlns:a16="http://schemas.microsoft.com/office/drawing/2014/main" id="{8F51B533-2A6D-24A1-DAC9-0A82EF1760BD}"/>
              </a:ext>
            </a:extLst>
          </p:cNvPr>
          <p:cNvSpPr>
            <a:spLocks noGrp="1"/>
          </p:cNvSpPr>
          <p:nvPr>
            <p:ph type="body" idx="14" hasCustomPrompt="1"/>
          </p:nvPr>
        </p:nvSpPr>
        <p:spPr>
          <a:xfrm>
            <a:off x="2094739" y="4546800"/>
            <a:ext cx="3429652" cy="192361"/>
          </a:xfrm>
        </p:spPr>
        <p:txBody>
          <a:bodyPr lIns="0" tIns="0" rIns="0" bIns="0">
            <a:spAutoFit/>
          </a:bodyPr>
          <a:lstStyle>
            <a:lvl1pPr marL="171442" indent="-171442" algn="l">
              <a:lnSpc>
                <a:spcPts val="1500"/>
              </a:lnSpc>
              <a:spcBef>
                <a:spcPts val="0"/>
              </a:spcBef>
              <a:buFont typeface="Arial" panose="020B0604020202020204" pitchFamily="34" charset="0"/>
              <a:buChar char="‒"/>
              <a:defRPr sz="1250" b="0" i="0">
                <a:solidFill>
                  <a:schemeClr val="lt1"/>
                </a:solidFill>
                <a:latin typeface="Maison Neue Bold" panose="02000000000000000000" pitchFamily="50" charset="0"/>
              </a:defRPr>
            </a:lvl1pPr>
          </a:lstStyle>
          <a:p>
            <a:pPr lvl="0"/>
            <a:r>
              <a:rPr lang="nb-NO"/>
              <a:t>Navn </a:t>
            </a:r>
            <a:r>
              <a:rPr lang="nb-NO" err="1"/>
              <a:t>Navnesen</a:t>
            </a:r>
            <a:endParaRPr lang="nb-NO"/>
          </a:p>
        </p:txBody>
      </p:sp>
      <p:sp>
        <p:nvSpPr>
          <p:cNvPr id="13" name="Plassholder for tekst 8">
            <a:extLst>
              <a:ext uri="{FF2B5EF4-FFF2-40B4-BE49-F238E27FC236}">
                <a16:creationId xmlns:a16="http://schemas.microsoft.com/office/drawing/2014/main" id="{390456B5-3DD5-4636-5C48-27C506DCAFB7}"/>
              </a:ext>
            </a:extLst>
          </p:cNvPr>
          <p:cNvSpPr>
            <a:spLocks noGrp="1"/>
          </p:cNvSpPr>
          <p:nvPr>
            <p:ph type="body" idx="15" hasCustomPrompt="1"/>
          </p:nvPr>
        </p:nvSpPr>
        <p:spPr>
          <a:xfrm>
            <a:off x="2094739" y="4771659"/>
            <a:ext cx="3429652" cy="192361"/>
          </a:xfrm>
        </p:spPr>
        <p:txBody>
          <a:bodyPr lIns="0" tIns="0" rIns="0" bIns="0">
            <a:spAutoFit/>
          </a:bodyPr>
          <a:lstStyle>
            <a:lvl1pPr marL="0" indent="0" algn="l">
              <a:lnSpc>
                <a:spcPts val="1500"/>
              </a:lnSpc>
              <a:spcBef>
                <a:spcPts val="0"/>
              </a:spcBef>
              <a:buFont typeface="Arial" panose="020B0604020202020204" pitchFamily="34" charset="0"/>
              <a:buNone/>
              <a:defRPr sz="1250" b="0" i="0">
                <a:solidFill>
                  <a:schemeClr val="lt1"/>
                </a:solidFill>
                <a:latin typeface="+mn-lt"/>
              </a:defRPr>
            </a:lvl1pPr>
          </a:lstStyle>
          <a:p>
            <a:pPr lvl="0"/>
            <a:r>
              <a:rPr lang="nb-NO"/>
              <a:t>Tittel/stilling/rolle/arbeid</a:t>
            </a:r>
          </a:p>
        </p:txBody>
      </p:sp>
      <p:sp>
        <p:nvSpPr>
          <p:cNvPr id="2" name="addin_logo" hidden="1">
            <a:extLst>
              <a:ext uri="{FF2B5EF4-FFF2-40B4-BE49-F238E27FC236}">
                <a16:creationId xmlns:a16="http://schemas.microsoft.com/office/drawing/2014/main" id="{B75A2FDC-E0C3-A8C9-66DA-B09F0E930214}"/>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addin_logo</a:t>
            </a:r>
          </a:p>
        </p:txBody>
      </p:sp>
      <p:sp>
        <p:nvSpPr>
          <p:cNvPr id="3" name="addin_colorlist" hidden="1">
            <a:extLst>
              <a:ext uri="{FF2B5EF4-FFF2-40B4-BE49-F238E27FC236}">
                <a16:creationId xmlns:a16="http://schemas.microsoft.com/office/drawing/2014/main" id="{09F6C844-FA68-8D49-E5F4-FCD7DE950A89}"/>
              </a:ext>
            </a:extLst>
          </p:cNvPr>
          <p:cNvSpPr/>
          <p:nvPr userDrawn="1"/>
        </p:nvSpPr>
        <p:spPr>
          <a:xfrm>
            <a:off x="448714"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1" rtl="0" eaLnBrk="1" fontAlgn="auto" latinLnBrk="0" hangingPunct="1">
              <a:lnSpc>
                <a:spcPct val="100000"/>
              </a:lnSpc>
              <a:spcBef>
                <a:spcPts val="0"/>
              </a:spcBef>
              <a:spcAft>
                <a:spcPts val="0"/>
              </a:spcAft>
              <a:buClrTx/>
              <a:buSzTx/>
              <a:buFontTx/>
              <a:buNone/>
              <a:tabLst/>
              <a:defRPr/>
            </a:pPr>
            <a:r>
              <a:rPr lang="en-US" sz="800"/>
              <a:t>sitatside1,sitatside2,sitatside3</a:t>
            </a:r>
            <a:endParaRPr lang="nb-NO" sz="800"/>
          </a:p>
        </p:txBody>
      </p:sp>
      <p:sp>
        <p:nvSpPr>
          <p:cNvPr id="4" name="addin_background" hidden="1">
            <a:extLst>
              <a:ext uri="{FF2B5EF4-FFF2-40B4-BE49-F238E27FC236}">
                <a16:creationId xmlns:a16="http://schemas.microsoft.com/office/drawing/2014/main" id="{3E096E31-D030-122D-E4D8-0860ECDCA7CD}"/>
              </a:ext>
            </a:extLst>
          </p:cNvPr>
          <p:cNvSpPr/>
          <p:nvPr userDrawn="1"/>
        </p:nvSpPr>
        <p:spPr>
          <a:xfrm>
            <a:off x="3832264"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addin_background</a:t>
            </a:r>
            <a:endParaRPr lang="nb-NO" sz="800"/>
          </a:p>
        </p:txBody>
      </p:sp>
      <p:sp>
        <p:nvSpPr>
          <p:cNvPr id="5" name="addin_text" hidden="1">
            <a:extLst>
              <a:ext uri="{FF2B5EF4-FFF2-40B4-BE49-F238E27FC236}">
                <a16:creationId xmlns:a16="http://schemas.microsoft.com/office/drawing/2014/main" id="{A70235A6-590E-6A81-13C1-50CF28EED503}"/>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addin_text</a:t>
            </a:r>
            <a:endParaRPr lang="nb-NO" sz="800"/>
          </a:p>
        </p:txBody>
      </p:sp>
      <p:sp>
        <p:nvSpPr>
          <p:cNvPr id="12" name="Plassholder for tekst 16">
            <a:extLst>
              <a:ext uri="{FF2B5EF4-FFF2-40B4-BE49-F238E27FC236}">
                <a16:creationId xmlns:a16="http://schemas.microsoft.com/office/drawing/2014/main" id="{2C372493-05D5-FE63-2B39-83F3050AFAA6}"/>
              </a:ext>
            </a:extLst>
          </p:cNvPr>
          <p:cNvSpPr>
            <a:spLocks noGrp="1"/>
          </p:cNvSpPr>
          <p:nvPr>
            <p:ph type="body" sz="quarter" idx="17" hasCustomPrompt="1"/>
          </p:nvPr>
        </p:nvSpPr>
        <p:spPr>
          <a:xfrm>
            <a:off x="10263552" y="6122171"/>
            <a:ext cx="1359088" cy="313111"/>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4" name="logo" hidden="1">
            <a:extLst>
              <a:ext uri="{FF2B5EF4-FFF2-40B4-BE49-F238E27FC236}">
                <a16:creationId xmlns:a16="http://schemas.microsoft.com/office/drawing/2014/main" id="{2BA1FF7F-7D9F-C14C-930D-E163C3B29AB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3552" y="6122171"/>
            <a:ext cx="1359088" cy="313111"/>
          </a:xfrm>
          <a:prstGeom prst="rect">
            <a:avLst/>
          </a:prstGeom>
        </p:spPr>
      </p:pic>
      <p:sp>
        <p:nvSpPr>
          <p:cNvPr id="15" name="addin_colorbox" hidden="1">
            <a:extLst>
              <a:ext uri="{FF2B5EF4-FFF2-40B4-BE49-F238E27FC236}">
                <a16:creationId xmlns:a16="http://schemas.microsoft.com/office/drawing/2014/main" id="{0E082674-A2A0-0EF2-562D-1BE13A3F50A5}"/>
              </a:ext>
            </a:extLst>
          </p:cNvPr>
          <p:cNvSpPr/>
          <p:nvPr userDrawn="1"/>
        </p:nvSpPr>
        <p:spPr>
          <a:xfrm>
            <a:off x="7873708"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addin_colorbox</a:t>
            </a:r>
          </a:p>
        </p:txBody>
      </p:sp>
    </p:spTree>
    <p:extLst>
      <p:ext uri="{BB962C8B-B14F-4D97-AF65-F5344CB8AC3E}">
        <p14:creationId xmlns:p14="http://schemas.microsoft.com/office/powerpoint/2010/main" val="32676436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itat #2">
    <p:bg>
      <p:bgPr>
        <a:solidFill>
          <a:srgbClr val="CDB9FC"/>
        </a:solidFill>
        <a:effectLst/>
      </p:bgPr>
    </p:bg>
    <p:spTree>
      <p:nvGrpSpPr>
        <p:cNvPr id="1" name=""/>
        <p:cNvGrpSpPr/>
        <p:nvPr/>
      </p:nvGrpSpPr>
      <p:grpSpPr>
        <a:xfrm>
          <a:off x="0" y="0"/>
          <a:ext cx="0" cy="0"/>
          <a:chOff x="0" y="0"/>
          <a:chExt cx="0" cy="0"/>
        </a:xfrm>
      </p:grpSpPr>
      <p:sp>
        <p:nvSpPr>
          <p:cNvPr id="19" name="Plassholder for tekst 18">
            <a:extLst>
              <a:ext uri="{FF2B5EF4-FFF2-40B4-BE49-F238E27FC236}">
                <a16:creationId xmlns:a16="http://schemas.microsoft.com/office/drawing/2014/main" id="{DE27AD76-B2D3-E34C-2884-B0C680BE2F34}"/>
              </a:ext>
            </a:extLst>
          </p:cNvPr>
          <p:cNvSpPr>
            <a:spLocks noGrp="1"/>
          </p:cNvSpPr>
          <p:nvPr>
            <p:ph type="body" sz="quarter" idx="16" hasCustomPrompt="1"/>
          </p:nvPr>
        </p:nvSpPr>
        <p:spPr>
          <a:xfrm>
            <a:off x="4069958" y="-1"/>
            <a:ext cx="8122042" cy="3842254"/>
          </a:xfrm>
          <a:custGeom>
            <a:avLst/>
            <a:gdLst>
              <a:gd name="connsiteX0" fmla="*/ 0 w 8122042"/>
              <a:gd name="connsiteY0" fmla="*/ 0 h 3842254"/>
              <a:gd name="connsiteX1" fmla="*/ 8122042 w 8122042"/>
              <a:gd name="connsiteY1" fmla="*/ 0 h 3842254"/>
              <a:gd name="connsiteX2" fmla="*/ 8122042 w 8122042"/>
              <a:gd name="connsiteY2" fmla="*/ 3842254 h 3842254"/>
              <a:gd name="connsiteX3" fmla="*/ 7669484 w 8122042"/>
              <a:gd name="connsiteY3" fmla="*/ 2937195 h 3842254"/>
              <a:gd name="connsiteX4" fmla="*/ 6956210 w 8122042"/>
              <a:gd name="connsiteY4" fmla="*/ 2318578 h 384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2042" h="3842254">
                <a:moveTo>
                  <a:pt x="0" y="0"/>
                </a:moveTo>
                <a:lnTo>
                  <a:pt x="8122042" y="0"/>
                </a:lnTo>
                <a:lnTo>
                  <a:pt x="8122042" y="3842254"/>
                </a:lnTo>
                <a:lnTo>
                  <a:pt x="7669484" y="2937195"/>
                </a:lnTo>
                <a:cubicBezTo>
                  <a:pt x="7523172" y="2644523"/>
                  <a:pt x="7266618" y="2422020"/>
                  <a:pt x="6956210" y="2318578"/>
                </a:cubicBezTo>
                <a:close/>
              </a:path>
            </a:pathLst>
          </a:custGeom>
          <a:solidFill>
            <a:srgbClr val="DAD9FF"/>
          </a:solidFill>
        </p:spPr>
        <p:txBody>
          <a:bodyPr wrap="square">
            <a:noAutofit/>
          </a:bodyPr>
          <a:lstStyle>
            <a:lvl1pPr>
              <a:defRPr sz="100">
                <a:solidFill>
                  <a:srgbClr val="02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7" name="Plassholder for tekst 16">
            <a:extLst>
              <a:ext uri="{FF2B5EF4-FFF2-40B4-BE49-F238E27FC236}">
                <a16:creationId xmlns:a16="http://schemas.microsoft.com/office/drawing/2014/main" id="{31292480-A634-37FF-DDC3-8729D3CFF5D9}"/>
              </a:ext>
            </a:extLst>
          </p:cNvPr>
          <p:cNvSpPr>
            <a:spLocks noGrp="1"/>
          </p:cNvSpPr>
          <p:nvPr>
            <p:ph type="body" sz="quarter" idx="15" hasCustomPrompt="1"/>
          </p:nvPr>
        </p:nvSpPr>
        <p:spPr>
          <a:xfrm>
            <a:off x="5" y="1"/>
            <a:ext cx="3334269" cy="6858001"/>
          </a:xfrm>
          <a:custGeom>
            <a:avLst/>
            <a:gdLst>
              <a:gd name="connsiteX0" fmla="*/ 0 w 3334269"/>
              <a:gd name="connsiteY0" fmla="*/ 0 h 6858001"/>
              <a:gd name="connsiteX1" fmla="*/ 3200966 w 3334269"/>
              <a:gd name="connsiteY1" fmla="*/ 0 h 6858001"/>
              <a:gd name="connsiteX2" fmla="*/ 1649766 w 3334269"/>
              <a:gd name="connsiteY2" fmla="*/ 1551052 h 6858001"/>
              <a:gd name="connsiteX3" fmla="*/ 1131893 w 3334269"/>
              <a:gd name="connsiteY3" fmla="*/ 2801241 h 6858001"/>
              <a:gd name="connsiteX4" fmla="*/ 1131893 w 3334269"/>
              <a:gd name="connsiteY4" fmla="*/ 4664204 h 6858001"/>
              <a:gd name="connsiteX5" fmla="*/ 2109279 w 3334269"/>
              <a:gd name="connsiteY5" fmla="*/ 6245543 h 6858001"/>
              <a:gd name="connsiteX6" fmla="*/ 3334269 w 3334269"/>
              <a:gd name="connsiteY6" fmla="*/ 6858001 h 6858001"/>
              <a:gd name="connsiteX7" fmla="*/ 0 w 333426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4269" h="6858001">
                <a:moveTo>
                  <a:pt x="0" y="0"/>
                </a:moveTo>
                <a:lnTo>
                  <a:pt x="3200966" y="0"/>
                </a:lnTo>
                <a:lnTo>
                  <a:pt x="1649766" y="1551052"/>
                </a:lnTo>
                <a:cubicBezTo>
                  <a:pt x="1318149" y="1882649"/>
                  <a:pt x="1131893" y="2332356"/>
                  <a:pt x="1131893" y="2801241"/>
                </a:cubicBezTo>
                <a:lnTo>
                  <a:pt x="1131893" y="4664204"/>
                </a:lnTo>
                <a:cubicBezTo>
                  <a:pt x="1131893" y="5333874"/>
                  <a:pt x="1510248" y="5946078"/>
                  <a:pt x="2109279" y="6245543"/>
                </a:cubicBezTo>
                <a:lnTo>
                  <a:pt x="3334269" y="6858001"/>
                </a:lnTo>
                <a:lnTo>
                  <a:pt x="0" y="6858001"/>
                </a:lnTo>
                <a:close/>
              </a:path>
            </a:pathLst>
          </a:custGeom>
          <a:solidFill>
            <a:srgbClr val="9595F9"/>
          </a:solidFill>
        </p:spPr>
        <p:txBody>
          <a:bodyPr wrap="square">
            <a:noAutofit/>
          </a:bodyPr>
          <a:lstStyle>
            <a:lvl1pPr>
              <a:defRPr sz="100">
                <a:solidFill>
                  <a:srgbClr val="01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6" name="Plassholder for dato 3">
            <a:extLst>
              <a:ext uri="{FF2B5EF4-FFF2-40B4-BE49-F238E27FC236}">
                <a16:creationId xmlns:a16="http://schemas.microsoft.com/office/drawing/2014/main" id="{61C055CC-1062-21AA-0000-A47E7BF9473C}"/>
              </a:ext>
            </a:extLst>
          </p:cNvPr>
          <p:cNvSpPr>
            <a:spLocks noGrp="1"/>
          </p:cNvSpPr>
          <p:nvPr>
            <p:ph type="dt" sz="half" idx="10"/>
          </p:nvPr>
        </p:nvSpPr>
        <p:spPr>
          <a:xfrm>
            <a:off x="0" y="-105292"/>
            <a:ext cx="2743200" cy="15389"/>
          </a:xfrm>
        </p:spPr>
        <p:txBody>
          <a:bodyPr lIns="0" tIns="0" rIns="0" bIns="0"/>
          <a:lstStyle/>
          <a:p>
            <a:fld id="{CCCBBCB8-F208-40D9-A14B-68035D25EAB9}" type="datetime1">
              <a:rPr lang="nb-NO" smtClean="0"/>
              <a:t>26.11.2025</a:t>
            </a:fld>
            <a:endParaRPr lang="nb-NO"/>
          </a:p>
        </p:txBody>
      </p:sp>
      <p:sp>
        <p:nvSpPr>
          <p:cNvPr id="7" name="Plassholder for bunntekst 4">
            <a:extLst>
              <a:ext uri="{FF2B5EF4-FFF2-40B4-BE49-F238E27FC236}">
                <a16:creationId xmlns:a16="http://schemas.microsoft.com/office/drawing/2014/main" id="{F469EB39-5408-32B4-5B46-2FC297D4F599}"/>
              </a:ext>
            </a:extLst>
          </p:cNvPr>
          <p:cNvSpPr>
            <a:spLocks noGrp="1"/>
          </p:cNvSpPr>
          <p:nvPr>
            <p:ph type="ftr" sz="quarter" idx="11"/>
          </p:nvPr>
        </p:nvSpPr>
        <p:spPr>
          <a:xfrm>
            <a:off x="1" y="-62426"/>
            <a:ext cx="5063949" cy="15389"/>
          </a:xfrm>
        </p:spPr>
        <p:txBody>
          <a:bodyPr lIns="0" tIns="0" rIns="0" bIns="0">
            <a:spAutoFit/>
          </a:bodyPr>
          <a:lstStyle>
            <a:lvl1pPr>
              <a:lnSpc>
                <a:spcPct val="100000"/>
              </a:lnSpc>
              <a:defRPr sz="100">
                <a:solidFill>
                  <a:schemeClr val="lt1"/>
                </a:solidFill>
              </a:defRPr>
            </a:lvl1pPr>
          </a:lstStyle>
          <a:p>
            <a:r>
              <a:rPr lang="nb-NO"/>
              <a:t>Navn på enhet / fakultet / institutt / presentasjon</a:t>
            </a:r>
          </a:p>
        </p:txBody>
      </p:sp>
      <p:sp>
        <p:nvSpPr>
          <p:cNvPr id="8" name="Plassholder for lysbildenummer 5">
            <a:extLst>
              <a:ext uri="{FF2B5EF4-FFF2-40B4-BE49-F238E27FC236}">
                <a16:creationId xmlns:a16="http://schemas.microsoft.com/office/drawing/2014/main" id="{68D3FCBF-2ABD-4D58-3149-3099314C163F}"/>
              </a:ext>
            </a:extLst>
          </p:cNvPr>
          <p:cNvSpPr>
            <a:spLocks noGrp="1"/>
          </p:cNvSpPr>
          <p:nvPr>
            <p:ph type="sldNum" sz="quarter" idx="12"/>
          </p:nvPr>
        </p:nvSpPr>
        <p:spPr>
          <a:xfrm>
            <a:off x="1" y="-62426"/>
            <a:ext cx="1223303" cy="15389"/>
          </a:xfrm>
        </p:spPr>
        <p:txBody>
          <a:bodyPr lIns="0" tIns="0" rIns="0" bIns="0">
            <a:spAutoFit/>
          </a:bodyPr>
          <a:lstStyle>
            <a:lvl1pPr>
              <a:lnSpc>
                <a:spcPct val="100000"/>
              </a:lnSpc>
              <a:defRPr sz="100">
                <a:solidFill>
                  <a:schemeClr val="lt1"/>
                </a:solidFill>
              </a:defRPr>
            </a:lvl1pPr>
          </a:lstStyle>
          <a:p>
            <a:fld id="{F9601797-DC0E-45BC-9A66-B1CCC5925A5F}" type="slidenum">
              <a:rPr lang="nb-NO" smtClean="0"/>
              <a:pPr/>
              <a:t>‹#›</a:t>
            </a:fld>
            <a:endParaRPr lang="nb-NO"/>
          </a:p>
        </p:txBody>
      </p:sp>
      <p:sp>
        <p:nvSpPr>
          <p:cNvPr id="2" name="Plassholder for tekst 8">
            <a:extLst>
              <a:ext uri="{FF2B5EF4-FFF2-40B4-BE49-F238E27FC236}">
                <a16:creationId xmlns:a16="http://schemas.microsoft.com/office/drawing/2014/main" id="{A529141C-5DEB-CE3D-CBDF-64DB3EA15954}"/>
              </a:ext>
            </a:extLst>
          </p:cNvPr>
          <p:cNvSpPr>
            <a:spLocks noGrp="1"/>
          </p:cNvSpPr>
          <p:nvPr>
            <p:ph type="body" idx="13"/>
          </p:nvPr>
        </p:nvSpPr>
        <p:spPr>
          <a:xfrm>
            <a:off x="2094740" y="2031266"/>
            <a:ext cx="8002521" cy="2216419"/>
          </a:xfrm>
        </p:spPr>
        <p:txBody>
          <a:bodyPr lIns="0" tIns="0" rIns="0" bIns="0" anchor="ctr">
            <a:noAutofit/>
          </a:bodyPr>
          <a:lstStyle>
            <a:lvl1pPr marL="0" indent="0" algn="ctr">
              <a:lnSpc>
                <a:spcPts val="4500"/>
              </a:lnSpc>
              <a:spcBef>
                <a:spcPts val="0"/>
              </a:spcBef>
              <a:buNone/>
              <a:defRPr sz="4000" i="0">
                <a:solidFill>
                  <a:schemeClr val="dk2"/>
                </a:solidFill>
                <a:latin typeface="ITC Clearface Pro" panose="02070503050705020404" pitchFamily="18" charset="0"/>
              </a:defRPr>
            </a:lvl1pPr>
          </a:lstStyle>
          <a:p>
            <a:pPr lvl="0"/>
            <a:r>
              <a:rPr lang="en-US"/>
              <a:t>Click to edit Master text styles</a:t>
            </a:r>
          </a:p>
        </p:txBody>
      </p:sp>
      <p:sp>
        <p:nvSpPr>
          <p:cNvPr id="3" name="addin_logo" hidden="1">
            <a:extLst>
              <a:ext uri="{FF2B5EF4-FFF2-40B4-BE49-F238E27FC236}">
                <a16:creationId xmlns:a16="http://schemas.microsoft.com/office/drawing/2014/main" id="{6DB1F120-53B0-BED5-B2F8-C7896CA9F8AC}"/>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addin_logo</a:t>
            </a:r>
          </a:p>
        </p:txBody>
      </p:sp>
      <p:sp>
        <p:nvSpPr>
          <p:cNvPr id="4" name="addin_colorlist" hidden="1">
            <a:extLst>
              <a:ext uri="{FF2B5EF4-FFF2-40B4-BE49-F238E27FC236}">
                <a16:creationId xmlns:a16="http://schemas.microsoft.com/office/drawing/2014/main" id="{A17A7EF8-05C1-07EE-276C-E211FDB62EE5}"/>
              </a:ext>
            </a:extLst>
          </p:cNvPr>
          <p:cNvSpPr/>
          <p:nvPr userDrawn="1"/>
        </p:nvSpPr>
        <p:spPr>
          <a:xfrm>
            <a:off x="448714"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1" rtl="0" eaLnBrk="1" fontAlgn="auto" latinLnBrk="0" hangingPunct="1">
              <a:lnSpc>
                <a:spcPct val="100000"/>
              </a:lnSpc>
              <a:spcBef>
                <a:spcPts val="0"/>
              </a:spcBef>
              <a:spcAft>
                <a:spcPts val="0"/>
              </a:spcAft>
              <a:buClrTx/>
              <a:buSzTx/>
              <a:buFontTx/>
              <a:buNone/>
              <a:tabLst/>
              <a:defRPr/>
            </a:pPr>
            <a:r>
              <a:rPr lang="en-US" sz="800"/>
              <a:t>hvileside1,hvileside2,hvileside3</a:t>
            </a:r>
            <a:endParaRPr lang="nb-NO" sz="800"/>
          </a:p>
        </p:txBody>
      </p:sp>
      <p:sp>
        <p:nvSpPr>
          <p:cNvPr id="5" name="addin_background" hidden="1">
            <a:extLst>
              <a:ext uri="{FF2B5EF4-FFF2-40B4-BE49-F238E27FC236}">
                <a16:creationId xmlns:a16="http://schemas.microsoft.com/office/drawing/2014/main" id="{A802B92C-C4E5-DA0C-C409-9A0066E81C8F}"/>
              </a:ext>
            </a:extLst>
          </p:cNvPr>
          <p:cNvSpPr/>
          <p:nvPr userDrawn="1"/>
        </p:nvSpPr>
        <p:spPr>
          <a:xfrm>
            <a:off x="3832264"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addin_background</a:t>
            </a:r>
            <a:endParaRPr lang="nb-NO" sz="800"/>
          </a:p>
        </p:txBody>
      </p:sp>
      <p:sp>
        <p:nvSpPr>
          <p:cNvPr id="9" name="addin_text" hidden="1">
            <a:extLst>
              <a:ext uri="{FF2B5EF4-FFF2-40B4-BE49-F238E27FC236}">
                <a16:creationId xmlns:a16="http://schemas.microsoft.com/office/drawing/2014/main" id="{7BF20C95-D4E8-9F43-B45E-604CB7DE4519}"/>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addin_text</a:t>
            </a:r>
            <a:endParaRPr lang="nb-NO" sz="800"/>
          </a:p>
        </p:txBody>
      </p:sp>
      <p:sp>
        <p:nvSpPr>
          <p:cNvPr id="10" name="addin_colorbox" hidden="1">
            <a:extLst>
              <a:ext uri="{FF2B5EF4-FFF2-40B4-BE49-F238E27FC236}">
                <a16:creationId xmlns:a16="http://schemas.microsoft.com/office/drawing/2014/main" id="{2D405392-A61B-1C80-F80A-35BF0D219A40}"/>
              </a:ext>
            </a:extLst>
          </p:cNvPr>
          <p:cNvSpPr/>
          <p:nvPr userDrawn="1"/>
        </p:nvSpPr>
        <p:spPr>
          <a:xfrm>
            <a:off x="7873708"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addin_colorbox</a:t>
            </a:r>
          </a:p>
        </p:txBody>
      </p:sp>
      <p:pic>
        <p:nvPicPr>
          <p:cNvPr id="20" name="logo">
            <a:extLst>
              <a:ext uri="{FF2B5EF4-FFF2-40B4-BE49-F238E27FC236}">
                <a16:creationId xmlns:a16="http://schemas.microsoft.com/office/drawing/2014/main" id="{4EBF8D78-7C06-138B-5B1A-63E572EAB4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63552" y="6122171"/>
            <a:ext cx="1359088" cy="313111"/>
          </a:xfrm>
          <a:prstGeom prst="rect">
            <a:avLst/>
          </a:prstGeom>
        </p:spPr>
      </p:pic>
      <p:sp>
        <p:nvSpPr>
          <p:cNvPr id="21" name="Plassholder for tekst 16">
            <a:extLst>
              <a:ext uri="{FF2B5EF4-FFF2-40B4-BE49-F238E27FC236}">
                <a16:creationId xmlns:a16="http://schemas.microsoft.com/office/drawing/2014/main" id="{A0D2D76C-73A0-3AB7-0636-09D67CFF964C}"/>
              </a:ext>
            </a:extLst>
          </p:cNvPr>
          <p:cNvSpPr>
            <a:spLocks noGrp="1"/>
          </p:cNvSpPr>
          <p:nvPr>
            <p:ph type="body" sz="quarter" idx="17" hasCustomPrompt="1"/>
          </p:nvPr>
        </p:nvSpPr>
        <p:spPr>
          <a:xfrm>
            <a:off x="10263552" y="6122171"/>
            <a:ext cx="1359088" cy="313111"/>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8788719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ilde og smal tekstboks">
    <p:spTree>
      <p:nvGrpSpPr>
        <p:cNvPr id="1" name=""/>
        <p:cNvGrpSpPr/>
        <p:nvPr/>
      </p:nvGrpSpPr>
      <p:grpSpPr>
        <a:xfrm>
          <a:off x="0" y="0"/>
          <a:ext cx="0" cy="0"/>
          <a:chOff x="0" y="0"/>
          <a:chExt cx="0" cy="0"/>
        </a:xfrm>
      </p:grpSpPr>
      <p:sp>
        <p:nvSpPr>
          <p:cNvPr id="6" name="Plassholder for bilde 7">
            <a:extLst>
              <a:ext uri="{FF2B5EF4-FFF2-40B4-BE49-F238E27FC236}">
                <a16:creationId xmlns:a16="http://schemas.microsoft.com/office/drawing/2014/main" id="{D6D40E3B-0E7F-1BC8-0B45-FB97F86C2522}"/>
              </a:ext>
            </a:extLst>
          </p:cNvPr>
          <p:cNvSpPr>
            <a:spLocks noGrp="1"/>
          </p:cNvSpPr>
          <p:nvPr>
            <p:ph type="pic" sz="quarter" idx="13"/>
          </p:nvPr>
        </p:nvSpPr>
        <p:spPr>
          <a:xfrm>
            <a:off x="0" y="0"/>
            <a:ext cx="12192000" cy="6858000"/>
          </a:xfrm>
          <a:prstGeom prst="rect">
            <a:avLst/>
          </a:prstGeom>
          <a:noFill/>
        </p:spPr>
        <p:txBody>
          <a:bodyPr tIns="1510455"/>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en-US"/>
              <a:t>Click icon to add picture</a:t>
            </a:r>
            <a:endParaRPr lang="nb-NO"/>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5AE74E99-C004-4871-9E43-DAE4108FF3F5}"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sp>
        <p:nvSpPr>
          <p:cNvPr id="7" name="Plassholder for tekst 6">
            <a:extLst>
              <a:ext uri="{FF2B5EF4-FFF2-40B4-BE49-F238E27FC236}">
                <a16:creationId xmlns:a16="http://schemas.microsoft.com/office/drawing/2014/main" id="{07F3A8E1-4C93-4453-A1F4-C8FE9AB02EA0}"/>
              </a:ext>
            </a:extLst>
          </p:cNvPr>
          <p:cNvSpPr>
            <a:spLocks noGrp="1"/>
          </p:cNvSpPr>
          <p:nvPr>
            <p:ph type="body" sz="quarter" idx="14"/>
          </p:nvPr>
        </p:nvSpPr>
        <p:spPr>
          <a:xfrm>
            <a:off x="1143217" y="3296069"/>
            <a:ext cx="4039374" cy="2419647"/>
          </a:xfrm>
          <a:prstGeom prst="rect">
            <a:avLst/>
          </a:prstGeom>
          <a:solidFill>
            <a:srgbClr val="DAD9FF"/>
          </a:solidFill>
        </p:spPr>
        <p:txBody>
          <a:bodyPr lIns="633600" tIns="824400" rIns="633600" bIns="824400" anchor="ctr"/>
          <a:lstStyle>
            <a:lvl1pPr marL="0" indent="0" algn="ctr">
              <a:lnSpc>
                <a:spcPts val="2600"/>
              </a:lnSpc>
              <a:spcBef>
                <a:spcPts val="0"/>
              </a:spcBef>
              <a:buNone/>
              <a:defRPr sz="2100">
                <a:solidFill>
                  <a:srgbClr val="7800F0"/>
                </a:solidFill>
                <a:latin typeface="Maison Neue Bold" panose="02000000000000000000" pitchFamily="50" charset="0"/>
              </a:defRPr>
            </a:lvl1pPr>
            <a:lvl2pPr marL="228578" indent="0">
              <a:buNone/>
              <a:defRPr>
                <a:latin typeface="Maison Neue Bold" panose="02000000000000000000" pitchFamily="50" charset="0"/>
              </a:defRPr>
            </a:lvl2pPr>
            <a:lvl3pPr marL="457154" indent="0">
              <a:buNone/>
              <a:defRPr>
                <a:latin typeface="Maison Neue Bold" panose="02000000000000000000" pitchFamily="50" charset="0"/>
              </a:defRPr>
            </a:lvl3pPr>
            <a:lvl4pPr marL="685732" indent="0">
              <a:buNone/>
              <a:defRPr>
                <a:latin typeface="Maison Neue Bold" panose="02000000000000000000" pitchFamily="50" charset="0"/>
              </a:defRPr>
            </a:lvl4pPr>
            <a:lvl5pPr marL="914309" indent="0">
              <a:buNone/>
              <a:defRPr>
                <a:latin typeface="Maison Neue Bold" panose="02000000000000000000" pitchFamily="50" charset="0"/>
              </a:defRPr>
            </a:lvl5pPr>
          </a:lstStyle>
          <a:p>
            <a:pPr lvl="0"/>
            <a:r>
              <a:rPr lang="en-US"/>
              <a:t>Click to edit Master text styles</a:t>
            </a:r>
          </a:p>
        </p:txBody>
      </p:sp>
      <p:sp>
        <p:nvSpPr>
          <p:cNvPr id="8" name="Plassholder for tekst 9">
            <a:extLst>
              <a:ext uri="{FF2B5EF4-FFF2-40B4-BE49-F238E27FC236}">
                <a16:creationId xmlns:a16="http://schemas.microsoft.com/office/drawing/2014/main" id="{495DA65F-73FD-A97D-6C93-B01CDECA513F}"/>
              </a:ext>
            </a:extLst>
          </p:cNvPr>
          <p:cNvSpPr>
            <a:spLocks noGrp="1"/>
          </p:cNvSpPr>
          <p:nvPr>
            <p:ph type="body" sz="quarter" idx="15" hasCustomPrompt="1"/>
          </p:nvPr>
        </p:nvSpPr>
        <p:spPr>
          <a:xfrm>
            <a:off x="10263552" y="6122171"/>
            <a:ext cx="1359088" cy="313111"/>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224429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ilde og bred tekstboks">
    <p:spTree>
      <p:nvGrpSpPr>
        <p:cNvPr id="1" name=""/>
        <p:cNvGrpSpPr/>
        <p:nvPr/>
      </p:nvGrpSpPr>
      <p:grpSpPr>
        <a:xfrm>
          <a:off x="0" y="0"/>
          <a:ext cx="0" cy="0"/>
          <a:chOff x="0" y="0"/>
          <a:chExt cx="0" cy="0"/>
        </a:xfrm>
      </p:grpSpPr>
      <p:sp>
        <p:nvSpPr>
          <p:cNvPr id="6" name="Plassholder for bilde 7">
            <a:extLst>
              <a:ext uri="{FF2B5EF4-FFF2-40B4-BE49-F238E27FC236}">
                <a16:creationId xmlns:a16="http://schemas.microsoft.com/office/drawing/2014/main" id="{D6D40E3B-0E7F-1BC8-0B45-FB97F86C2522}"/>
              </a:ext>
            </a:extLst>
          </p:cNvPr>
          <p:cNvSpPr>
            <a:spLocks noGrp="1"/>
          </p:cNvSpPr>
          <p:nvPr>
            <p:ph type="pic" sz="quarter" idx="13"/>
          </p:nvPr>
        </p:nvSpPr>
        <p:spPr>
          <a:xfrm>
            <a:off x="0" y="0"/>
            <a:ext cx="12192000" cy="6858000"/>
          </a:xfrm>
          <a:prstGeom prst="rect">
            <a:avLst/>
          </a:prstGeom>
          <a:noFill/>
        </p:spPr>
        <p:txBody>
          <a:bodyPr tIns="1510455"/>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en-US"/>
              <a:t>Click icon to add picture</a:t>
            </a:r>
            <a:endParaRPr lang="nb-NO"/>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4B70AFB9-1A25-45DA-86CD-64B9454CE04D}"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sp>
        <p:nvSpPr>
          <p:cNvPr id="7" name="Plassholder for tekst 6">
            <a:extLst>
              <a:ext uri="{FF2B5EF4-FFF2-40B4-BE49-F238E27FC236}">
                <a16:creationId xmlns:a16="http://schemas.microsoft.com/office/drawing/2014/main" id="{07F3A8E1-4C93-4453-A1F4-C8FE9AB02EA0}"/>
              </a:ext>
            </a:extLst>
          </p:cNvPr>
          <p:cNvSpPr>
            <a:spLocks noGrp="1"/>
          </p:cNvSpPr>
          <p:nvPr>
            <p:ph type="body" sz="quarter" idx="14"/>
          </p:nvPr>
        </p:nvSpPr>
        <p:spPr>
          <a:xfrm>
            <a:off x="1143217" y="3639011"/>
            <a:ext cx="6668774" cy="2076704"/>
          </a:xfrm>
          <a:prstGeom prst="rect">
            <a:avLst/>
          </a:prstGeom>
          <a:solidFill>
            <a:srgbClr val="7800F0"/>
          </a:solidFill>
        </p:spPr>
        <p:txBody>
          <a:bodyPr lIns="633600" tIns="824400" rIns="633600" bIns="824400" anchor="ctr"/>
          <a:lstStyle>
            <a:lvl1pPr marL="0" indent="0" algn="l">
              <a:lnSpc>
                <a:spcPts val="2600"/>
              </a:lnSpc>
              <a:spcBef>
                <a:spcPts val="0"/>
              </a:spcBef>
              <a:buNone/>
              <a:defRPr sz="2100">
                <a:solidFill>
                  <a:schemeClr val="accent6"/>
                </a:solidFill>
                <a:latin typeface="Maison Neue Bold" panose="02000000000000000000" pitchFamily="50" charset="0"/>
              </a:defRPr>
            </a:lvl1pPr>
            <a:lvl2pPr marL="228578" indent="0">
              <a:buNone/>
              <a:defRPr>
                <a:latin typeface="Maison Neue Bold" panose="02000000000000000000" pitchFamily="50" charset="0"/>
              </a:defRPr>
            </a:lvl2pPr>
            <a:lvl3pPr marL="457154" indent="0">
              <a:buNone/>
              <a:defRPr>
                <a:latin typeface="Maison Neue Bold" panose="02000000000000000000" pitchFamily="50" charset="0"/>
              </a:defRPr>
            </a:lvl3pPr>
            <a:lvl4pPr marL="685732" indent="0">
              <a:buNone/>
              <a:defRPr>
                <a:latin typeface="Maison Neue Bold" panose="02000000000000000000" pitchFamily="50" charset="0"/>
              </a:defRPr>
            </a:lvl4pPr>
            <a:lvl5pPr marL="914309" indent="0">
              <a:buNone/>
              <a:defRPr>
                <a:latin typeface="Maison Neue Bold" panose="02000000000000000000" pitchFamily="50" charset="0"/>
              </a:defRPr>
            </a:lvl5pPr>
          </a:lstStyle>
          <a:p>
            <a:pPr lvl="0"/>
            <a:r>
              <a:rPr lang="en-US"/>
              <a:t>Click to edit Master text styles</a:t>
            </a:r>
          </a:p>
        </p:txBody>
      </p:sp>
      <p:sp>
        <p:nvSpPr>
          <p:cNvPr id="11" name="Plassholder for tekst 9">
            <a:extLst>
              <a:ext uri="{FF2B5EF4-FFF2-40B4-BE49-F238E27FC236}">
                <a16:creationId xmlns:a16="http://schemas.microsoft.com/office/drawing/2014/main" id="{C5368E66-7407-9D58-62AA-58AE93B2C50D}"/>
              </a:ext>
            </a:extLst>
          </p:cNvPr>
          <p:cNvSpPr>
            <a:spLocks noGrp="1"/>
          </p:cNvSpPr>
          <p:nvPr>
            <p:ph type="body" sz="quarter" idx="15" hasCustomPrompt="1"/>
          </p:nvPr>
        </p:nvSpPr>
        <p:spPr>
          <a:xfrm>
            <a:off x="10263552" y="6122171"/>
            <a:ext cx="1359088" cy="313111"/>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28526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ilde + former">
    <p:spTree>
      <p:nvGrpSpPr>
        <p:cNvPr id="1" name=""/>
        <p:cNvGrpSpPr/>
        <p:nvPr/>
      </p:nvGrpSpPr>
      <p:grpSpPr>
        <a:xfrm>
          <a:off x="0" y="0"/>
          <a:ext cx="0" cy="0"/>
          <a:chOff x="0" y="0"/>
          <a:chExt cx="0" cy="0"/>
        </a:xfrm>
      </p:grpSpPr>
      <p:pic>
        <p:nvPicPr>
          <p:cNvPr id="14" name="Grafikk 13">
            <a:extLst>
              <a:ext uri="{FF2B5EF4-FFF2-40B4-BE49-F238E27FC236}">
                <a16:creationId xmlns:a16="http://schemas.microsoft.com/office/drawing/2014/main" id="{820325F4-F0C8-63B6-F041-BBC290794B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81563"/>
            <a:ext cx="12192194" cy="3276439"/>
          </a:xfrm>
          <a:prstGeom prst="rect">
            <a:avLst/>
          </a:prstGeom>
        </p:spPr>
      </p:pic>
      <p:sp>
        <p:nvSpPr>
          <p:cNvPr id="19" name="Plassholder for bilde 18">
            <a:extLst>
              <a:ext uri="{FF2B5EF4-FFF2-40B4-BE49-F238E27FC236}">
                <a16:creationId xmlns:a16="http://schemas.microsoft.com/office/drawing/2014/main" id="{32CE2C37-EC33-8F5C-5B10-929EA6016E45}"/>
              </a:ext>
            </a:extLst>
          </p:cNvPr>
          <p:cNvSpPr>
            <a:spLocks noGrp="1"/>
          </p:cNvSpPr>
          <p:nvPr>
            <p:ph type="pic" sz="quarter" idx="13"/>
          </p:nvPr>
        </p:nvSpPr>
        <p:spPr>
          <a:xfrm>
            <a:off x="2" y="1"/>
            <a:ext cx="12191999" cy="6858000"/>
          </a:xfrm>
          <a:custGeom>
            <a:avLst/>
            <a:gdLst>
              <a:gd name="connsiteX0" fmla="*/ 0 w 24382411"/>
              <a:gd name="connsiteY0" fmla="*/ 13715998 h 13715999"/>
              <a:gd name="connsiteX1" fmla="*/ 12346585 w 24382411"/>
              <a:gd name="connsiteY1" fmla="*/ 13715998 h 13715999"/>
              <a:gd name="connsiteX2" fmla="*/ 24382411 w 24382411"/>
              <a:gd name="connsiteY2" fmla="*/ 13715998 h 13715999"/>
              <a:gd name="connsiteX3" fmla="*/ 24382411 w 24382411"/>
              <a:gd name="connsiteY3" fmla="*/ 13715999 h 13715999"/>
              <a:gd name="connsiteX4" fmla="*/ 0 w 24382411"/>
              <a:gd name="connsiteY4" fmla="*/ 13715999 h 13715999"/>
              <a:gd name="connsiteX5" fmla="*/ 0 w 24382411"/>
              <a:gd name="connsiteY5" fmla="*/ 0 h 13715999"/>
              <a:gd name="connsiteX6" fmla="*/ 24382411 w 24382411"/>
              <a:gd name="connsiteY6" fmla="*/ 0 h 13715999"/>
              <a:gd name="connsiteX7" fmla="*/ 24382411 w 24382411"/>
              <a:gd name="connsiteY7" fmla="*/ 11288132 h 13715999"/>
              <a:gd name="connsiteX8" fmla="*/ 11845976 w 24382411"/>
              <a:gd name="connsiteY8" fmla="*/ 11288132 h 13715999"/>
              <a:gd name="connsiteX9" fmla="*/ 11132653 w 24382411"/>
              <a:gd name="connsiteY9" fmla="*/ 11288132 h 13715999"/>
              <a:gd name="connsiteX10" fmla="*/ 11127699 w 24382411"/>
              <a:gd name="connsiteY10" fmla="*/ 11278227 h 13715999"/>
              <a:gd name="connsiteX11" fmla="*/ 10367515 w 24382411"/>
              <a:gd name="connsiteY11" fmla="*/ 10618876 h 13715999"/>
              <a:gd name="connsiteX12" fmla="*/ 4191 w 24382411"/>
              <a:gd name="connsiteY12" fmla="*/ 7164392 h 13715999"/>
              <a:gd name="connsiteX13" fmla="*/ 0 w 24382411"/>
              <a:gd name="connsiteY13" fmla="*/ 7163122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82411" h="13715999">
                <a:moveTo>
                  <a:pt x="0" y="13715998"/>
                </a:moveTo>
                <a:lnTo>
                  <a:pt x="12346585" y="13715998"/>
                </a:lnTo>
                <a:lnTo>
                  <a:pt x="24382411" y="13715998"/>
                </a:lnTo>
                <a:lnTo>
                  <a:pt x="24382411" y="13715999"/>
                </a:lnTo>
                <a:lnTo>
                  <a:pt x="0" y="13715999"/>
                </a:lnTo>
                <a:close/>
                <a:moveTo>
                  <a:pt x="0" y="0"/>
                </a:moveTo>
                <a:lnTo>
                  <a:pt x="24382411" y="0"/>
                </a:lnTo>
                <a:lnTo>
                  <a:pt x="24382411" y="11288132"/>
                </a:lnTo>
                <a:lnTo>
                  <a:pt x="11845976" y="11288132"/>
                </a:lnTo>
                <a:lnTo>
                  <a:pt x="11132653" y="11288132"/>
                </a:lnTo>
                <a:lnTo>
                  <a:pt x="11127699" y="11278227"/>
                </a:lnTo>
                <a:cubicBezTo>
                  <a:pt x="10971752" y="10966331"/>
                  <a:pt x="10698333" y="10729106"/>
                  <a:pt x="10367515" y="10618876"/>
                </a:cubicBezTo>
                <a:lnTo>
                  <a:pt x="4191" y="7164392"/>
                </a:lnTo>
                <a:cubicBezTo>
                  <a:pt x="2794" y="7164011"/>
                  <a:pt x="1397" y="7163630"/>
                  <a:pt x="0" y="7163122"/>
                </a:cubicBezTo>
                <a:close/>
              </a:path>
            </a:pathLst>
          </a:custGeom>
          <a:noFill/>
        </p:spPr>
        <p:txBody>
          <a:bodyPr wrap="square" tIns="1510455">
            <a:noAutofit/>
          </a:bodyPr>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en-US"/>
              <a:t>Click icon to add picture</a:t>
            </a:r>
            <a:endParaRPr lang="nb-NO"/>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923143DE-A3BB-4DD1-B6B7-097652087C29}"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pic>
        <p:nvPicPr>
          <p:cNvPr id="22" name="Grafikk 21">
            <a:extLst>
              <a:ext uri="{FF2B5EF4-FFF2-40B4-BE49-F238E27FC236}">
                <a16:creationId xmlns:a16="http://schemas.microsoft.com/office/drawing/2014/main" id="{7898C564-0594-AEF8-A1FE-2AEC347BE9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3552" y="6122171"/>
            <a:ext cx="1359088" cy="313111"/>
          </a:xfrm>
          <a:prstGeom prst="rect">
            <a:avLst/>
          </a:prstGeom>
        </p:spPr>
      </p:pic>
    </p:spTree>
    <p:extLst>
      <p:ext uri="{BB962C8B-B14F-4D97-AF65-F5344CB8AC3E}">
        <p14:creationId xmlns:p14="http://schemas.microsoft.com/office/powerpoint/2010/main" val="1202019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Magenta">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21B1D73-A264-4DF4-AEE5-F8FE30E62B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6913803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ilde + former #2">
    <p:bg>
      <p:bgPr>
        <a:solidFill>
          <a:srgbClr val="7800F0"/>
        </a:solidFill>
        <a:effectLst/>
      </p:bgPr>
    </p:bg>
    <p:spTree>
      <p:nvGrpSpPr>
        <p:cNvPr id="1" name=""/>
        <p:cNvGrpSpPr/>
        <p:nvPr/>
      </p:nvGrpSpPr>
      <p:grpSpPr>
        <a:xfrm>
          <a:off x="0" y="0"/>
          <a:ext cx="0" cy="0"/>
          <a:chOff x="0" y="0"/>
          <a:chExt cx="0" cy="0"/>
        </a:xfrm>
      </p:grpSpPr>
      <p:sp>
        <p:nvSpPr>
          <p:cNvPr id="18" name="Plassholder for bilde 17">
            <a:extLst>
              <a:ext uri="{FF2B5EF4-FFF2-40B4-BE49-F238E27FC236}">
                <a16:creationId xmlns:a16="http://schemas.microsoft.com/office/drawing/2014/main" id="{F9C6AD29-E181-34D8-0C7D-4A4951C57F7C}"/>
              </a:ext>
            </a:extLst>
          </p:cNvPr>
          <p:cNvSpPr>
            <a:spLocks noGrp="1"/>
          </p:cNvSpPr>
          <p:nvPr>
            <p:ph type="pic" sz="quarter" idx="13"/>
          </p:nvPr>
        </p:nvSpPr>
        <p:spPr>
          <a:xfrm>
            <a:off x="3231017" y="431407"/>
            <a:ext cx="8960983" cy="6426277"/>
          </a:xfrm>
          <a:custGeom>
            <a:avLst/>
            <a:gdLst>
              <a:gd name="connsiteX0" fmla="*/ 12845821 w 17920799"/>
              <a:gd name="connsiteY0" fmla="*/ 0 h 12852554"/>
              <a:gd name="connsiteX1" fmla="*/ 14509877 w 17920799"/>
              <a:gd name="connsiteY1" fmla="*/ 425984 h 12852554"/>
              <a:gd name="connsiteX2" fmla="*/ 17446171 w 17920799"/>
              <a:gd name="connsiteY2" fmla="*/ 2034538 h 12852554"/>
              <a:gd name="connsiteX3" fmla="*/ 17691201 w 17920799"/>
              <a:gd name="connsiteY3" fmla="*/ 2185598 h 12852554"/>
              <a:gd name="connsiteX4" fmla="*/ 17920799 w 17920799"/>
              <a:gd name="connsiteY4" fmla="*/ 2354951 h 12852554"/>
              <a:gd name="connsiteX5" fmla="*/ 17920799 w 17920799"/>
              <a:gd name="connsiteY5" fmla="*/ 12852554 h 12852554"/>
              <a:gd name="connsiteX6" fmla="*/ 1813924 w 17920799"/>
              <a:gd name="connsiteY6" fmla="*/ 12852554 h 12852554"/>
              <a:gd name="connsiteX7" fmla="*/ 0 w 17920799"/>
              <a:gd name="connsiteY7" fmla="*/ 7026579 h 12852554"/>
              <a:gd name="connsiteX8" fmla="*/ 11084603 w 17920799"/>
              <a:gd name="connsiteY8" fmla="*/ 481233 h 12852554"/>
              <a:gd name="connsiteX9" fmla="*/ 11084477 w 17920799"/>
              <a:gd name="connsiteY9" fmla="*/ 481233 h 12852554"/>
              <a:gd name="connsiteX10" fmla="*/ 12845821 w 17920799"/>
              <a:gd name="connsiteY10" fmla="*/ 0 h 128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0799" h="12852554">
                <a:moveTo>
                  <a:pt x="12845821" y="0"/>
                </a:moveTo>
                <a:cubicBezTo>
                  <a:pt x="13418119" y="0"/>
                  <a:pt x="13991051" y="141741"/>
                  <a:pt x="14509877" y="425984"/>
                </a:cubicBezTo>
                <a:lnTo>
                  <a:pt x="17446171" y="2034538"/>
                </a:lnTo>
                <a:cubicBezTo>
                  <a:pt x="17530885" y="2080960"/>
                  <a:pt x="17612297" y="2131731"/>
                  <a:pt x="17691201" y="2185598"/>
                </a:cubicBezTo>
                <a:lnTo>
                  <a:pt x="17920799" y="2354951"/>
                </a:lnTo>
                <a:lnTo>
                  <a:pt x="17920799" y="12852554"/>
                </a:lnTo>
                <a:lnTo>
                  <a:pt x="1813924" y="12852554"/>
                </a:lnTo>
                <a:lnTo>
                  <a:pt x="0" y="7026579"/>
                </a:lnTo>
                <a:lnTo>
                  <a:pt x="11084603" y="481233"/>
                </a:lnTo>
                <a:lnTo>
                  <a:pt x="11084477" y="481233"/>
                </a:lnTo>
                <a:cubicBezTo>
                  <a:pt x="11627181" y="160665"/>
                  <a:pt x="12236183" y="0"/>
                  <a:pt x="12845821" y="0"/>
                </a:cubicBezTo>
                <a:close/>
              </a:path>
            </a:pathLst>
          </a:custGeom>
          <a:noFill/>
        </p:spPr>
        <p:txBody>
          <a:bodyPr wrap="square" tIns="1510455">
            <a:noAutofit/>
          </a:bodyPr>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lt1"/>
                </a:solidFill>
              </a:defRPr>
            </a:lvl1pPr>
          </a:lstStyle>
          <a:p>
            <a:r>
              <a:rPr lang="en-US"/>
              <a:t>Click icon to add picture</a:t>
            </a:r>
            <a:endParaRPr lang="nb-NO"/>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0F88B83B-B306-45D5-8BB8-7AA5B0D6EC85}"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pic>
        <p:nvPicPr>
          <p:cNvPr id="21" name="Grafikk 20">
            <a:extLst>
              <a:ext uri="{FF2B5EF4-FFF2-40B4-BE49-F238E27FC236}">
                <a16:creationId xmlns:a16="http://schemas.microsoft.com/office/drawing/2014/main" id="{E7EA6E6B-7AF6-C37D-4999-7F52684C63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609" y="572473"/>
            <a:ext cx="1359088" cy="313111"/>
          </a:xfrm>
          <a:prstGeom prst="rect">
            <a:avLst/>
          </a:prstGeom>
        </p:spPr>
      </p:pic>
      <p:pic>
        <p:nvPicPr>
          <p:cNvPr id="8" name="Grafikk 7">
            <a:extLst>
              <a:ext uri="{FF2B5EF4-FFF2-40B4-BE49-F238E27FC236}">
                <a16:creationId xmlns:a16="http://schemas.microsoft.com/office/drawing/2014/main" id="{51EB1057-E62C-426F-CDEF-30BDC17AE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1393292"/>
            <a:ext cx="4138469" cy="5464709"/>
          </a:xfrm>
          <a:prstGeom prst="rect">
            <a:avLst/>
          </a:prstGeom>
        </p:spPr>
      </p:pic>
    </p:spTree>
    <p:extLst>
      <p:ext uri="{BB962C8B-B14F-4D97-AF65-F5344CB8AC3E}">
        <p14:creationId xmlns:p14="http://schemas.microsoft.com/office/powerpoint/2010/main" val="3329343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ilde + former #3">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148D269E-DCAC-FB24-955D-3F25BB3DC387}"/>
              </a:ext>
            </a:extLst>
          </p:cNvPr>
          <p:cNvSpPr>
            <a:spLocks noGrp="1"/>
          </p:cNvSpPr>
          <p:nvPr>
            <p:ph type="pic" sz="quarter" idx="13"/>
          </p:nvPr>
        </p:nvSpPr>
        <p:spPr>
          <a:xfrm>
            <a:off x="2" y="1"/>
            <a:ext cx="12191999" cy="5841288"/>
          </a:xfrm>
          <a:custGeom>
            <a:avLst/>
            <a:gdLst>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21584873 w 24382411"/>
              <a:gd name="connsiteY7" fmla="*/ 13612880 h 13715999"/>
              <a:gd name="connsiteX8" fmla="*/ 16758983 w 24382411"/>
              <a:gd name="connsiteY8" fmla="*/ 11682575 h 13715999"/>
              <a:gd name="connsiteX9" fmla="*/ 11833657 w 24382411"/>
              <a:gd name="connsiteY9" fmla="*/ 12667666 h 13715999"/>
              <a:gd name="connsiteX10" fmla="*/ 10581245 w 24382411"/>
              <a:gd name="connsiteY10" fmla="*/ 13337938 h 13715999"/>
              <a:gd name="connsiteX11" fmla="*/ 10581245 w 24382411"/>
              <a:gd name="connsiteY11" fmla="*/ 13337811 h 13715999"/>
              <a:gd name="connsiteX12" fmla="*/ 10203057 w 24382411"/>
              <a:gd name="connsiteY12" fmla="*/ 13715999 h 13715999"/>
              <a:gd name="connsiteX13" fmla="*/ 10202932 w 24382411"/>
              <a:gd name="connsiteY13" fmla="*/ 13715999 h 13715999"/>
              <a:gd name="connsiteX14" fmla="*/ 10581246 w 24382411"/>
              <a:gd name="connsiteY14" fmla="*/ 13337685 h 13715999"/>
              <a:gd name="connsiteX15" fmla="*/ 11833659 w 24382411"/>
              <a:gd name="connsiteY15" fmla="*/ 12667412 h 13715999"/>
              <a:gd name="connsiteX16" fmla="*/ 16758984 w 24382411"/>
              <a:gd name="connsiteY16" fmla="*/ 11682321 h 13715999"/>
              <a:gd name="connsiteX17" fmla="*/ 0 w 24382411"/>
              <a:gd name="connsiteY17" fmla="*/ 497883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21584873 w 24382411"/>
              <a:gd name="connsiteY7" fmla="*/ 13612880 h 13715999"/>
              <a:gd name="connsiteX8" fmla="*/ 16758983 w 24382411"/>
              <a:gd name="connsiteY8" fmla="*/ 11682575 h 13715999"/>
              <a:gd name="connsiteX9" fmla="*/ 11833657 w 24382411"/>
              <a:gd name="connsiteY9" fmla="*/ 12667666 h 13715999"/>
              <a:gd name="connsiteX10" fmla="*/ 10581245 w 24382411"/>
              <a:gd name="connsiteY10" fmla="*/ 13337938 h 13715999"/>
              <a:gd name="connsiteX11" fmla="*/ 10581245 w 24382411"/>
              <a:gd name="connsiteY11" fmla="*/ 13337811 h 13715999"/>
              <a:gd name="connsiteX12" fmla="*/ 10203057 w 24382411"/>
              <a:gd name="connsiteY12" fmla="*/ 13715999 h 13715999"/>
              <a:gd name="connsiteX13" fmla="*/ 10202932 w 24382411"/>
              <a:gd name="connsiteY13" fmla="*/ 13715999 h 13715999"/>
              <a:gd name="connsiteX14" fmla="*/ 10581246 w 24382411"/>
              <a:gd name="connsiteY14" fmla="*/ 13337685 h 13715999"/>
              <a:gd name="connsiteX15" fmla="*/ 16758984 w 24382411"/>
              <a:gd name="connsiteY15" fmla="*/ 11682321 h 13715999"/>
              <a:gd name="connsiteX16" fmla="*/ 0 w 24382411"/>
              <a:gd name="connsiteY16" fmla="*/ 4978830 h 13715999"/>
              <a:gd name="connsiteX17" fmla="*/ 0 w 24382411"/>
              <a:gd name="connsiteY17"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21584873 w 24382411"/>
              <a:gd name="connsiteY7" fmla="*/ 13612880 h 13715999"/>
              <a:gd name="connsiteX8" fmla="*/ 16758983 w 24382411"/>
              <a:gd name="connsiteY8" fmla="*/ 11682575 h 13715999"/>
              <a:gd name="connsiteX9" fmla="*/ 10581245 w 24382411"/>
              <a:gd name="connsiteY9" fmla="*/ 13337938 h 13715999"/>
              <a:gd name="connsiteX10" fmla="*/ 10581245 w 24382411"/>
              <a:gd name="connsiteY10" fmla="*/ 13337811 h 13715999"/>
              <a:gd name="connsiteX11" fmla="*/ 10203057 w 24382411"/>
              <a:gd name="connsiteY11" fmla="*/ 13715999 h 13715999"/>
              <a:gd name="connsiteX12" fmla="*/ 10202932 w 24382411"/>
              <a:gd name="connsiteY12" fmla="*/ 13715999 h 13715999"/>
              <a:gd name="connsiteX13" fmla="*/ 10581246 w 24382411"/>
              <a:gd name="connsiteY13" fmla="*/ 13337685 h 13715999"/>
              <a:gd name="connsiteX14" fmla="*/ 16758984 w 24382411"/>
              <a:gd name="connsiteY14" fmla="*/ 11682321 h 13715999"/>
              <a:gd name="connsiteX15" fmla="*/ 0 w 24382411"/>
              <a:gd name="connsiteY15" fmla="*/ 4978830 h 13715999"/>
              <a:gd name="connsiteX16" fmla="*/ 0 w 24382411"/>
              <a:gd name="connsiteY16"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21584873 w 24382411"/>
              <a:gd name="connsiteY7" fmla="*/ 13612880 h 13715999"/>
              <a:gd name="connsiteX8" fmla="*/ 16758983 w 24382411"/>
              <a:gd name="connsiteY8" fmla="*/ 11682575 h 13715999"/>
              <a:gd name="connsiteX9" fmla="*/ 10581245 w 24382411"/>
              <a:gd name="connsiteY9" fmla="*/ 13337938 h 13715999"/>
              <a:gd name="connsiteX10" fmla="*/ 10581245 w 24382411"/>
              <a:gd name="connsiteY10" fmla="*/ 13337811 h 13715999"/>
              <a:gd name="connsiteX11" fmla="*/ 10203057 w 24382411"/>
              <a:gd name="connsiteY11" fmla="*/ 13715999 h 13715999"/>
              <a:gd name="connsiteX12" fmla="*/ 10202932 w 24382411"/>
              <a:gd name="connsiteY12" fmla="*/ 13715999 h 13715999"/>
              <a:gd name="connsiteX13" fmla="*/ 16758984 w 24382411"/>
              <a:gd name="connsiteY13" fmla="*/ 11682321 h 13715999"/>
              <a:gd name="connsiteX14" fmla="*/ 0 w 24382411"/>
              <a:gd name="connsiteY14" fmla="*/ 4978830 h 13715999"/>
              <a:gd name="connsiteX15" fmla="*/ 0 w 24382411"/>
              <a:gd name="connsiteY15"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21584873 w 24382411"/>
              <a:gd name="connsiteY7" fmla="*/ 13612880 h 13715999"/>
              <a:gd name="connsiteX8" fmla="*/ 16758983 w 24382411"/>
              <a:gd name="connsiteY8" fmla="*/ 11682575 h 13715999"/>
              <a:gd name="connsiteX9" fmla="*/ 10581245 w 24382411"/>
              <a:gd name="connsiteY9" fmla="*/ 13337938 h 13715999"/>
              <a:gd name="connsiteX10" fmla="*/ 10581245 w 24382411"/>
              <a:gd name="connsiteY10" fmla="*/ 13337811 h 13715999"/>
              <a:gd name="connsiteX11" fmla="*/ 10203057 w 24382411"/>
              <a:gd name="connsiteY11" fmla="*/ 13715999 h 13715999"/>
              <a:gd name="connsiteX12" fmla="*/ 16758984 w 24382411"/>
              <a:gd name="connsiteY12" fmla="*/ 11682321 h 13715999"/>
              <a:gd name="connsiteX13" fmla="*/ 0 w 24382411"/>
              <a:gd name="connsiteY13" fmla="*/ 4978830 h 13715999"/>
              <a:gd name="connsiteX14" fmla="*/ 0 w 24382411"/>
              <a:gd name="connsiteY14"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21584873 w 24382411"/>
              <a:gd name="connsiteY7" fmla="*/ 13612880 h 13715999"/>
              <a:gd name="connsiteX8" fmla="*/ 16758983 w 24382411"/>
              <a:gd name="connsiteY8" fmla="*/ 11682575 h 13715999"/>
              <a:gd name="connsiteX9" fmla="*/ 10581245 w 24382411"/>
              <a:gd name="connsiteY9" fmla="*/ 13337938 h 13715999"/>
              <a:gd name="connsiteX10" fmla="*/ 10203057 w 24382411"/>
              <a:gd name="connsiteY10" fmla="*/ 13715999 h 13715999"/>
              <a:gd name="connsiteX11" fmla="*/ 16758984 w 24382411"/>
              <a:gd name="connsiteY11" fmla="*/ 11682321 h 13715999"/>
              <a:gd name="connsiteX12" fmla="*/ 0 w 24382411"/>
              <a:gd name="connsiteY12" fmla="*/ 4978830 h 13715999"/>
              <a:gd name="connsiteX13" fmla="*/ 0 w 24382411"/>
              <a:gd name="connsiteY13"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21584873 w 24382411"/>
              <a:gd name="connsiteY7" fmla="*/ 13612880 h 13715999"/>
              <a:gd name="connsiteX8" fmla="*/ 16758983 w 24382411"/>
              <a:gd name="connsiteY8" fmla="*/ 11682575 h 13715999"/>
              <a:gd name="connsiteX9" fmla="*/ 10581245 w 24382411"/>
              <a:gd name="connsiteY9" fmla="*/ 13337938 h 13715999"/>
              <a:gd name="connsiteX10" fmla="*/ 16758984 w 24382411"/>
              <a:gd name="connsiteY10" fmla="*/ 11682321 h 13715999"/>
              <a:gd name="connsiteX11" fmla="*/ 0 w 24382411"/>
              <a:gd name="connsiteY11" fmla="*/ 4978830 h 13715999"/>
              <a:gd name="connsiteX12" fmla="*/ 0 w 24382411"/>
              <a:gd name="connsiteY12"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21584873 w 24382411"/>
              <a:gd name="connsiteY7" fmla="*/ 13612880 h 13715999"/>
              <a:gd name="connsiteX8" fmla="*/ 16758983 w 24382411"/>
              <a:gd name="connsiteY8" fmla="*/ 11682575 h 13715999"/>
              <a:gd name="connsiteX9" fmla="*/ 16758984 w 24382411"/>
              <a:gd name="connsiteY9" fmla="*/ 11682321 h 13715999"/>
              <a:gd name="connsiteX10" fmla="*/ 0 w 24382411"/>
              <a:gd name="connsiteY10" fmla="*/ 4978830 h 13715999"/>
              <a:gd name="connsiteX11" fmla="*/ 0 w 24382411"/>
              <a:gd name="connsiteY11"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584873 w 24382411"/>
              <a:gd name="connsiteY4" fmla="*/ 13612752 h 13715999"/>
              <a:gd name="connsiteX5" fmla="*/ 21809749 w 24382411"/>
              <a:gd name="connsiteY5" fmla="*/ 13715999 h 13715999"/>
              <a:gd name="connsiteX6" fmla="*/ 21809471 w 24382411"/>
              <a:gd name="connsiteY6" fmla="*/ 13715999 h 13715999"/>
              <a:gd name="connsiteX7" fmla="*/ 16758983 w 24382411"/>
              <a:gd name="connsiteY7" fmla="*/ 11682575 h 13715999"/>
              <a:gd name="connsiteX8" fmla="*/ 16758984 w 24382411"/>
              <a:gd name="connsiteY8" fmla="*/ 11682321 h 13715999"/>
              <a:gd name="connsiteX9" fmla="*/ 0 w 24382411"/>
              <a:gd name="connsiteY9" fmla="*/ 4978830 h 13715999"/>
              <a:gd name="connsiteX10" fmla="*/ 0 w 24382411"/>
              <a:gd name="connsiteY10"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809749 w 24382411"/>
              <a:gd name="connsiteY4" fmla="*/ 13715999 h 13715999"/>
              <a:gd name="connsiteX5" fmla="*/ 21809471 w 24382411"/>
              <a:gd name="connsiteY5" fmla="*/ 13715999 h 13715999"/>
              <a:gd name="connsiteX6" fmla="*/ 16758983 w 24382411"/>
              <a:gd name="connsiteY6" fmla="*/ 11682575 h 13715999"/>
              <a:gd name="connsiteX7" fmla="*/ 16758984 w 24382411"/>
              <a:gd name="connsiteY7" fmla="*/ 11682321 h 13715999"/>
              <a:gd name="connsiteX8" fmla="*/ 0 w 24382411"/>
              <a:gd name="connsiteY8" fmla="*/ 4978830 h 13715999"/>
              <a:gd name="connsiteX9" fmla="*/ 0 w 24382411"/>
              <a:gd name="connsiteY9" fmla="*/ 0 h 13715999"/>
              <a:gd name="connsiteX0" fmla="*/ 0 w 24382411"/>
              <a:gd name="connsiteY0" fmla="*/ 0 h 13715999"/>
              <a:gd name="connsiteX1" fmla="*/ 24382411 w 24382411"/>
              <a:gd name="connsiteY1" fmla="*/ 0 h 13715999"/>
              <a:gd name="connsiteX2" fmla="*/ 24382411 w 24382411"/>
              <a:gd name="connsiteY2" fmla="*/ 10157711 h 13715999"/>
              <a:gd name="connsiteX3" fmla="*/ 16758983 w 24382411"/>
              <a:gd name="connsiteY3" fmla="*/ 11682447 h 13715999"/>
              <a:gd name="connsiteX4" fmla="*/ 21809749 w 24382411"/>
              <a:gd name="connsiteY4" fmla="*/ 13715999 h 13715999"/>
              <a:gd name="connsiteX5" fmla="*/ 16758983 w 24382411"/>
              <a:gd name="connsiteY5" fmla="*/ 11682575 h 13715999"/>
              <a:gd name="connsiteX6" fmla="*/ 16758984 w 24382411"/>
              <a:gd name="connsiteY6" fmla="*/ 11682321 h 13715999"/>
              <a:gd name="connsiteX7" fmla="*/ 0 w 24382411"/>
              <a:gd name="connsiteY7" fmla="*/ 4978830 h 13715999"/>
              <a:gd name="connsiteX8" fmla="*/ 0 w 24382411"/>
              <a:gd name="connsiteY8" fmla="*/ 0 h 13715999"/>
              <a:gd name="connsiteX0" fmla="*/ 0 w 24382411"/>
              <a:gd name="connsiteY0" fmla="*/ 0 h 11682575"/>
              <a:gd name="connsiteX1" fmla="*/ 24382411 w 24382411"/>
              <a:gd name="connsiteY1" fmla="*/ 0 h 11682575"/>
              <a:gd name="connsiteX2" fmla="*/ 24382411 w 24382411"/>
              <a:gd name="connsiteY2" fmla="*/ 10157711 h 11682575"/>
              <a:gd name="connsiteX3" fmla="*/ 16758983 w 24382411"/>
              <a:gd name="connsiteY3" fmla="*/ 11682447 h 11682575"/>
              <a:gd name="connsiteX4" fmla="*/ 16758983 w 24382411"/>
              <a:gd name="connsiteY4" fmla="*/ 11682575 h 11682575"/>
              <a:gd name="connsiteX5" fmla="*/ 16758984 w 24382411"/>
              <a:gd name="connsiteY5" fmla="*/ 11682321 h 11682575"/>
              <a:gd name="connsiteX6" fmla="*/ 0 w 24382411"/>
              <a:gd name="connsiteY6" fmla="*/ 4978830 h 11682575"/>
              <a:gd name="connsiteX7" fmla="*/ 0 w 24382411"/>
              <a:gd name="connsiteY7" fmla="*/ 0 h 116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2411" h="11682575">
                <a:moveTo>
                  <a:pt x="0" y="0"/>
                </a:moveTo>
                <a:lnTo>
                  <a:pt x="24382411" y="0"/>
                </a:lnTo>
                <a:lnTo>
                  <a:pt x="24382411" y="10157711"/>
                </a:lnTo>
                <a:lnTo>
                  <a:pt x="16758983" y="11682447"/>
                </a:lnTo>
                <a:lnTo>
                  <a:pt x="16758983" y="11682575"/>
                </a:lnTo>
                <a:cubicBezTo>
                  <a:pt x="16758983" y="11682490"/>
                  <a:pt x="16758984" y="11682406"/>
                  <a:pt x="16758984" y="11682321"/>
                </a:cubicBezTo>
                <a:lnTo>
                  <a:pt x="0" y="4978830"/>
                </a:lnTo>
                <a:lnTo>
                  <a:pt x="0" y="0"/>
                </a:lnTo>
                <a:close/>
              </a:path>
            </a:pathLst>
          </a:custGeom>
          <a:noFill/>
        </p:spPr>
        <p:txBody>
          <a:bodyPr wrap="square" tIns="1510455">
            <a:noAutofit/>
          </a:bodyPr>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en-US"/>
              <a:t>Click icon to add picture</a:t>
            </a:r>
            <a:endParaRPr lang="nb-NO"/>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68DDF1F7-96AE-45F8-A6CA-F5DB73D154DF}"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sp>
        <p:nvSpPr>
          <p:cNvPr id="9" name="Plassholder for tekst 9">
            <a:extLst>
              <a:ext uri="{FF2B5EF4-FFF2-40B4-BE49-F238E27FC236}">
                <a16:creationId xmlns:a16="http://schemas.microsoft.com/office/drawing/2014/main" id="{1F7BB780-BE1F-C44A-B07E-87F51B21BC71}"/>
              </a:ext>
            </a:extLst>
          </p:cNvPr>
          <p:cNvSpPr>
            <a:spLocks noGrp="1"/>
          </p:cNvSpPr>
          <p:nvPr>
            <p:ph type="body" sz="quarter" idx="15" hasCustomPrompt="1"/>
          </p:nvPr>
        </p:nvSpPr>
        <p:spPr>
          <a:xfrm>
            <a:off x="571609" y="572473"/>
            <a:ext cx="1359088" cy="313111"/>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Grafikk 10">
            <a:extLst>
              <a:ext uri="{FF2B5EF4-FFF2-40B4-BE49-F238E27FC236}">
                <a16:creationId xmlns:a16="http://schemas.microsoft.com/office/drawing/2014/main" id="{23B4057F-D2E7-1AC4-C353-C040273DB9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489416"/>
            <a:ext cx="12192194" cy="4368585"/>
          </a:xfrm>
          <a:prstGeom prst="rect">
            <a:avLst/>
          </a:prstGeom>
        </p:spPr>
      </p:pic>
      <p:sp>
        <p:nvSpPr>
          <p:cNvPr id="2" name="Tittel 1">
            <a:extLst>
              <a:ext uri="{FF2B5EF4-FFF2-40B4-BE49-F238E27FC236}">
                <a16:creationId xmlns:a16="http://schemas.microsoft.com/office/drawing/2014/main" id="{735C434F-75C8-B35C-745E-FCFEE2616C4E}"/>
              </a:ext>
            </a:extLst>
          </p:cNvPr>
          <p:cNvSpPr>
            <a:spLocks noGrp="1"/>
          </p:cNvSpPr>
          <p:nvPr>
            <p:ph type="title"/>
          </p:nvPr>
        </p:nvSpPr>
        <p:spPr>
          <a:xfrm>
            <a:off x="571537" y="4932795"/>
            <a:ext cx="4000760" cy="1212850"/>
          </a:xfrm>
        </p:spPr>
        <p:txBody>
          <a:bodyPr/>
          <a:lstStyle>
            <a:lvl1pPr>
              <a:lnSpc>
                <a:spcPts val="2520"/>
              </a:lnSpc>
              <a:defRPr sz="2100">
                <a:solidFill>
                  <a:schemeClr val="lt1"/>
                </a:solidFill>
              </a:defRPr>
            </a:lvl1pPr>
          </a:lstStyle>
          <a:p>
            <a:r>
              <a:rPr lang="en-US"/>
              <a:t>Click to edit Master title style</a:t>
            </a:r>
            <a:endParaRPr lang="nb-NO"/>
          </a:p>
        </p:txBody>
      </p:sp>
    </p:spTree>
    <p:extLst>
      <p:ext uri="{BB962C8B-B14F-4D97-AF65-F5344CB8AC3E}">
        <p14:creationId xmlns:p14="http://schemas.microsoft.com/office/powerpoint/2010/main" val="2669189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tel, undertittel og graf">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EF9FF7-79BD-173E-F28E-A8B3730EC359}"/>
              </a:ext>
            </a:extLst>
          </p:cNvPr>
          <p:cNvSpPr>
            <a:spLocks noGrp="1"/>
          </p:cNvSpPr>
          <p:nvPr>
            <p:ph type="title"/>
          </p:nvPr>
        </p:nvSpPr>
        <p:spPr>
          <a:xfrm>
            <a:off x="571609" y="506269"/>
            <a:ext cx="9145738" cy="538609"/>
          </a:xfrm>
        </p:spPr>
        <p:txBody>
          <a:bodyPr>
            <a:noAutofit/>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5E6F5B6E-E0F1-94B4-CD8E-334BE461C440}"/>
              </a:ext>
            </a:extLst>
          </p:cNvPr>
          <p:cNvSpPr>
            <a:spLocks noGrp="1"/>
          </p:cNvSpPr>
          <p:nvPr>
            <p:ph type="dt" sz="half" idx="10"/>
          </p:nvPr>
        </p:nvSpPr>
        <p:spPr/>
        <p:txBody>
          <a:bodyPr/>
          <a:lstStyle/>
          <a:p>
            <a:fld id="{C1A342A4-2D0C-4133-B306-D1B1DA812CBC}" type="datetime1">
              <a:rPr lang="nb-NO" smtClean="0"/>
              <a:t>26.11.2025</a:t>
            </a:fld>
            <a:endParaRPr lang="nb-NO"/>
          </a:p>
        </p:txBody>
      </p:sp>
      <p:sp>
        <p:nvSpPr>
          <p:cNvPr id="4" name="Plassholder for bunntekst 3">
            <a:extLst>
              <a:ext uri="{FF2B5EF4-FFF2-40B4-BE49-F238E27FC236}">
                <a16:creationId xmlns:a16="http://schemas.microsoft.com/office/drawing/2014/main" id="{6ADB4416-6879-11BB-66FC-EDA044787D17}"/>
              </a:ext>
            </a:extLst>
          </p:cNvPr>
          <p:cNvSpPr>
            <a:spLocks noGrp="1"/>
          </p:cNvSpPr>
          <p:nvPr>
            <p:ph type="ftr" sz="quarter" idx="11"/>
          </p:nvPr>
        </p:nvSpPr>
        <p:spPr/>
        <p:txBody>
          <a:body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F8D400EE-0883-12C0-047D-16D6ED13BF80}"/>
              </a:ext>
            </a:extLst>
          </p:cNvPr>
          <p:cNvSpPr>
            <a:spLocks noGrp="1"/>
          </p:cNvSpPr>
          <p:nvPr>
            <p:ph type="sldNum" sz="quarter" idx="12"/>
          </p:nvPr>
        </p:nvSpPr>
        <p:spPr/>
        <p:txBody>
          <a:bodyPr/>
          <a:lstStyle/>
          <a:p>
            <a:fld id="{F9601797-DC0E-45BC-9A66-B1CCC5925A5F}" type="slidenum">
              <a:rPr lang="nb-NO" smtClean="0"/>
              <a:pPr/>
              <a:t>‹#›</a:t>
            </a:fld>
            <a:endParaRPr lang="nb-NO"/>
          </a:p>
        </p:txBody>
      </p:sp>
      <p:sp>
        <p:nvSpPr>
          <p:cNvPr id="7" name="Plassholder for tekst 6">
            <a:extLst>
              <a:ext uri="{FF2B5EF4-FFF2-40B4-BE49-F238E27FC236}">
                <a16:creationId xmlns:a16="http://schemas.microsoft.com/office/drawing/2014/main" id="{3E0D878F-D4B6-0118-FD10-B50062FABE0F}"/>
              </a:ext>
            </a:extLst>
          </p:cNvPr>
          <p:cNvSpPr>
            <a:spLocks noGrp="1"/>
          </p:cNvSpPr>
          <p:nvPr>
            <p:ph type="body" idx="13" hasCustomPrompt="1"/>
          </p:nvPr>
        </p:nvSpPr>
        <p:spPr>
          <a:xfrm>
            <a:off x="571609" y="1093430"/>
            <a:ext cx="9145739" cy="308386"/>
          </a:xfrm>
        </p:spPr>
        <p:txBody>
          <a:bodyPr lIns="0" tIns="0" rIns="0" bIns="0">
            <a:noAutofit/>
          </a:bodyPr>
          <a:lstStyle>
            <a:lvl1pPr marL="0" indent="0">
              <a:lnSpc>
                <a:spcPts val="2500"/>
              </a:lnSpc>
              <a:buNone/>
              <a:defRPr sz="2000">
                <a:solidFill>
                  <a:srgbClr val="7800F0"/>
                </a:solidFill>
              </a:defRPr>
            </a:lvl1pPr>
            <a:lvl2pPr marL="228578" indent="0">
              <a:lnSpc>
                <a:spcPts val="2510"/>
              </a:lnSpc>
              <a:buFont typeface="Arial" panose="020B0604020202020204" pitchFamily="34" charset="0"/>
              <a:buNone/>
              <a:defRPr sz="2000">
                <a:solidFill>
                  <a:srgbClr val="7800F0"/>
                </a:solidFill>
              </a:defRPr>
            </a:lvl2pPr>
          </a:lstStyle>
          <a:p>
            <a:pPr lvl="0"/>
            <a:r>
              <a:rPr lang="nb-NO"/>
              <a:t>Undertittel</a:t>
            </a:r>
          </a:p>
        </p:txBody>
      </p:sp>
      <p:sp>
        <p:nvSpPr>
          <p:cNvPr id="10" name="Plassholder for diagram 9">
            <a:extLst>
              <a:ext uri="{FF2B5EF4-FFF2-40B4-BE49-F238E27FC236}">
                <a16:creationId xmlns:a16="http://schemas.microsoft.com/office/drawing/2014/main" id="{F3C9BEE4-EBAC-5341-1558-7F5A70C0BD79}"/>
              </a:ext>
            </a:extLst>
          </p:cNvPr>
          <p:cNvSpPr>
            <a:spLocks noGrp="1"/>
          </p:cNvSpPr>
          <p:nvPr>
            <p:ph type="chart" sz="quarter" idx="14"/>
          </p:nvPr>
        </p:nvSpPr>
        <p:spPr>
          <a:xfrm>
            <a:off x="571609" y="2076704"/>
            <a:ext cx="11051094" cy="3734261"/>
          </a:xfrm>
        </p:spPr>
        <p:txBody>
          <a:bodyPr/>
          <a:lstStyle/>
          <a:p>
            <a:r>
              <a:rPr lang="en-US"/>
              <a:t>Click icon to add chart</a:t>
            </a:r>
            <a:endParaRPr lang="nb-NO"/>
          </a:p>
        </p:txBody>
      </p:sp>
    </p:spTree>
    <p:extLst>
      <p:ext uri="{BB962C8B-B14F-4D97-AF65-F5344CB8AC3E}">
        <p14:creationId xmlns:p14="http://schemas.microsoft.com/office/powerpoint/2010/main" val="174449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tel, tekst og graf">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EF9FF7-79BD-173E-F28E-A8B3730EC359}"/>
              </a:ext>
            </a:extLst>
          </p:cNvPr>
          <p:cNvSpPr>
            <a:spLocks noGrp="1"/>
          </p:cNvSpPr>
          <p:nvPr>
            <p:ph type="title"/>
          </p:nvPr>
        </p:nvSpPr>
        <p:spPr>
          <a:xfrm>
            <a:off x="571610" y="508265"/>
            <a:ext cx="5341363" cy="1077218"/>
          </a:xfrm>
        </p:spPr>
        <p:txBody>
          <a:bodyPr>
            <a:noAutofit/>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5E6F5B6E-E0F1-94B4-CD8E-334BE461C440}"/>
              </a:ext>
            </a:extLst>
          </p:cNvPr>
          <p:cNvSpPr>
            <a:spLocks noGrp="1"/>
          </p:cNvSpPr>
          <p:nvPr>
            <p:ph type="dt" sz="half" idx="10"/>
          </p:nvPr>
        </p:nvSpPr>
        <p:spPr/>
        <p:txBody>
          <a:bodyPr/>
          <a:lstStyle/>
          <a:p>
            <a:fld id="{6E001CBF-C9A1-445D-BDA4-20515971B0E8}" type="datetime1">
              <a:rPr lang="nb-NO" smtClean="0"/>
              <a:t>26.11.2025</a:t>
            </a:fld>
            <a:endParaRPr lang="nb-NO"/>
          </a:p>
        </p:txBody>
      </p:sp>
      <p:sp>
        <p:nvSpPr>
          <p:cNvPr id="4" name="Plassholder for bunntekst 3">
            <a:extLst>
              <a:ext uri="{FF2B5EF4-FFF2-40B4-BE49-F238E27FC236}">
                <a16:creationId xmlns:a16="http://schemas.microsoft.com/office/drawing/2014/main" id="{6ADB4416-6879-11BB-66FC-EDA044787D17}"/>
              </a:ext>
            </a:extLst>
          </p:cNvPr>
          <p:cNvSpPr>
            <a:spLocks noGrp="1"/>
          </p:cNvSpPr>
          <p:nvPr>
            <p:ph type="ftr" sz="quarter" idx="11"/>
          </p:nvPr>
        </p:nvSpPr>
        <p:spPr/>
        <p:txBody>
          <a:body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F8D400EE-0883-12C0-047D-16D6ED13BF80}"/>
              </a:ext>
            </a:extLst>
          </p:cNvPr>
          <p:cNvSpPr>
            <a:spLocks noGrp="1"/>
          </p:cNvSpPr>
          <p:nvPr>
            <p:ph type="sldNum" sz="quarter" idx="12"/>
          </p:nvPr>
        </p:nvSpPr>
        <p:spPr/>
        <p:txBody>
          <a:bodyPr/>
          <a:lstStyle/>
          <a:p>
            <a:fld id="{F9601797-DC0E-45BC-9A66-B1CCC5925A5F}" type="slidenum">
              <a:rPr lang="nb-NO" smtClean="0"/>
              <a:pPr/>
              <a:t>‹#›</a:t>
            </a:fld>
            <a:endParaRPr lang="nb-NO"/>
          </a:p>
        </p:txBody>
      </p:sp>
      <p:sp>
        <p:nvSpPr>
          <p:cNvPr id="10" name="Plassholder for diagram 9">
            <a:extLst>
              <a:ext uri="{FF2B5EF4-FFF2-40B4-BE49-F238E27FC236}">
                <a16:creationId xmlns:a16="http://schemas.microsoft.com/office/drawing/2014/main" id="{F3C9BEE4-EBAC-5341-1558-7F5A70C0BD79}"/>
              </a:ext>
            </a:extLst>
          </p:cNvPr>
          <p:cNvSpPr>
            <a:spLocks noGrp="1"/>
          </p:cNvSpPr>
          <p:nvPr>
            <p:ph type="chart" sz="quarter" idx="14"/>
          </p:nvPr>
        </p:nvSpPr>
        <p:spPr>
          <a:xfrm>
            <a:off x="6287695" y="571573"/>
            <a:ext cx="5335008" cy="5239411"/>
          </a:xfrm>
        </p:spPr>
        <p:txBody>
          <a:bodyPr/>
          <a:lstStyle/>
          <a:p>
            <a:r>
              <a:rPr lang="en-US"/>
              <a:t>Click icon to add chart</a:t>
            </a:r>
            <a:endParaRPr lang="nb-NO"/>
          </a:p>
        </p:txBody>
      </p:sp>
      <p:sp>
        <p:nvSpPr>
          <p:cNvPr id="6" name="Plassholder for innhold 2">
            <a:extLst>
              <a:ext uri="{FF2B5EF4-FFF2-40B4-BE49-F238E27FC236}">
                <a16:creationId xmlns:a16="http://schemas.microsoft.com/office/drawing/2014/main" id="{073DC0B6-E279-C84C-5E5A-CA8B1DDE6876}"/>
              </a:ext>
            </a:extLst>
          </p:cNvPr>
          <p:cNvSpPr>
            <a:spLocks noGrp="1"/>
          </p:cNvSpPr>
          <p:nvPr>
            <p:ph idx="1"/>
          </p:nvPr>
        </p:nvSpPr>
        <p:spPr>
          <a:xfrm>
            <a:off x="571610" y="2034988"/>
            <a:ext cx="5341363" cy="3776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5075185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tel, undertittel og 2 graf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EF9FF7-79BD-173E-F28E-A8B3730EC359}"/>
              </a:ext>
            </a:extLst>
          </p:cNvPr>
          <p:cNvSpPr>
            <a:spLocks noGrp="1"/>
          </p:cNvSpPr>
          <p:nvPr>
            <p:ph type="title"/>
          </p:nvPr>
        </p:nvSpPr>
        <p:spPr>
          <a:xfrm>
            <a:off x="571609" y="506269"/>
            <a:ext cx="9145738" cy="538609"/>
          </a:xfrm>
        </p:spPr>
        <p:txBody>
          <a:bodyPr>
            <a:noAutofit/>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5E6F5B6E-E0F1-94B4-CD8E-334BE461C440}"/>
              </a:ext>
            </a:extLst>
          </p:cNvPr>
          <p:cNvSpPr>
            <a:spLocks noGrp="1"/>
          </p:cNvSpPr>
          <p:nvPr>
            <p:ph type="dt" sz="half" idx="10"/>
          </p:nvPr>
        </p:nvSpPr>
        <p:spPr/>
        <p:txBody>
          <a:bodyPr/>
          <a:lstStyle/>
          <a:p>
            <a:fld id="{4E05A1D9-53C0-4D76-B149-25B0DAE040AA}" type="datetime1">
              <a:rPr lang="nb-NO" smtClean="0"/>
              <a:t>26.11.2025</a:t>
            </a:fld>
            <a:endParaRPr lang="nb-NO"/>
          </a:p>
        </p:txBody>
      </p:sp>
      <p:sp>
        <p:nvSpPr>
          <p:cNvPr id="4" name="Plassholder for bunntekst 3">
            <a:extLst>
              <a:ext uri="{FF2B5EF4-FFF2-40B4-BE49-F238E27FC236}">
                <a16:creationId xmlns:a16="http://schemas.microsoft.com/office/drawing/2014/main" id="{6ADB4416-6879-11BB-66FC-EDA044787D17}"/>
              </a:ext>
            </a:extLst>
          </p:cNvPr>
          <p:cNvSpPr>
            <a:spLocks noGrp="1"/>
          </p:cNvSpPr>
          <p:nvPr>
            <p:ph type="ftr" sz="quarter" idx="11"/>
          </p:nvPr>
        </p:nvSpPr>
        <p:spPr/>
        <p:txBody>
          <a:body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F8D400EE-0883-12C0-047D-16D6ED13BF80}"/>
              </a:ext>
            </a:extLst>
          </p:cNvPr>
          <p:cNvSpPr>
            <a:spLocks noGrp="1"/>
          </p:cNvSpPr>
          <p:nvPr>
            <p:ph type="sldNum" sz="quarter" idx="12"/>
          </p:nvPr>
        </p:nvSpPr>
        <p:spPr/>
        <p:txBody>
          <a:bodyPr/>
          <a:lstStyle/>
          <a:p>
            <a:fld id="{F9601797-DC0E-45BC-9A66-B1CCC5925A5F}" type="slidenum">
              <a:rPr lang="nb-NO" smtClean="0"/>
              <a:pPr/>
              <a:t>‹#›</a:t>
            </a:fld>
            <a:endParaRPr lang="nb-NO"/>
          </a:p>
        </p:txBody>
      </p:sp>
      <p:sp>
        <p:nvSpPr>
          <p:cNvPr id="7" name="Plassholder for tekst 6">
            <a:extLst>
              <a:ext uri="{FF2B5EF4-FFF2-40B4-BE49-F238E27FC236}">
                <a16:creationId xmlns:a16="http://schemas.microsoft.com/office/drawing/2014/main" id="{3E0D878F-D4B6-0118-FD10-B50062FABE0F}"/>
              </a:ext>
            </a:extLst>
          </p:cNvPr>
          <p:cNvSpPr>
            <a:spLocks noGrp="1"/>
          </p:cNvSpPr>
          <p:nvPr>
            <p:ph type="body" idx="13" hasCustomPrompt="1"/>
          </p:nvPr>
        </p:nvSpPr>
        <p:spPr>
          <a:xfrm>
            <a:off x="571609" y="1093430"/>
            <a:ext cx="9145739" cy="308386"/>
          </a:xfrm>
        </p:spPr>
        <p:txBody>
          <a:bodyPr lIns="0" tIns="0" rIns="0" bIns="0">
            <a:noAutofit/>
          </a:bodyPr>
          <a:lstStyle>
            <a:lvl1pPr marL="0" indent="0">
              <a:lnSpc>
                <a:spcPts val="2500"/>
              </a:lnSpc>
              <a:buNone/>
              <a:defRPr sz="2000">
                <a:solidFill>
                  <a:srgbClr val="7800F0"/>
                </a:solidFill>
              </a:defRPr>
            </a:lvl1pPr>
            <a:lvl2pPr marL="228578" indent="0">
              <a:lnSpc>
                <a:spcPts val="2510"/>
              </a:lnSpc>
              <a:buFont typeface="Arial" panose="020B0604020202020204" pitchFamily="34" charset="0"/>
              <a:buNone/>
              <a:defRPr sz="2000">
                <a:solidFill>
                  <a:srgbClr val="7800F0"/>
                </a:solidFill>
              </a:defRPr>
            </a:lvl2pPr>
          </a:lstStyle>
          <a:p>
            <a:pPr lvl="0"/>
            <a:r>
              <a:rPr lang="nb-NO"/>
              <a:t>Undertittel</a:t>
            </a:r>
          </a:p>
        </p:txBody>
      </p:sp>
      <p:sp>
        <p:nvSpPr>
          <p:cNvPr id="10" name="Plassholder for diagram 9">
            <a:extLst>
              <a:ext uri="{FF2B5EF4-FFF2-40B4-BE49-F238E27FC236}">
                <a16:creationId xmlns:a16="http://schemas.microsoft.com/office/drawing/2014/main" id="{F3C9BEE4-EBAC-5341-1558-7F5A70C0BD79}"/>
              </a:ext>
            </a:extLst>
          </p:cNvPr>
          <p:cNvSpPr>
            <a:spLocks noGrp="1"/>
          </p:cNvSpPr>
          <p:nvPr>
            <p:ph type="chart" sz="quarter" idx="14"/>
          </p:nvPr>
        </p:nvSpPr>
        <p:spPr>
          <a:xfrm>
            <a:off x="571609" y="2076704"/>
            <a:ext cx="5335008" cy="3734261"/>
          </a:xfrm>
        </p:spPr>
        <p:txBody>
          <a:bodyPr/>
          <a:lstStyle/>
          <a:p>
            <a:r>
              <a:rPr lang="en-US"/>
              <a:t>Click icon to add chart</a:t>
            </a:r>
            <a:endParaRPr lang="nb-NO"/>
          </a:p>
        </p:txBody>
      </p:sp>
      <p:sp>
        <p:nvSpPr>
          <p:cNvPr id="6" name="Plassholder for diagram 9">
            <a:extLst>
              <a:ext uri="{FF2B5EF4-FFF2-40B4-BE49-F238E27FC236}">
                <a16:creationId xmlns:a16="http://schemas.microsoft.com/office/drawing/2014/main" id="{DB4609B3-3F89-2FDD-7053-7BBCBB159261}"/>
              </a:ext>
            </a:extLst>
          </p:cNvPr>
          <p:cNvSpPr>
            <a:spLocks noGrp="1"/>
          </p:cNvSpPr>
          <p:nvPr>
            <p:ph type="chart" sz="quarter" idx="15"/>
          </p:nvPr>
        </p:nvSpPr>
        <p:spPr>
          <a:xfrm>
            <a:off x="6285383" y="2076704"/>
            <a:ext cx="5335008" cy="3734261"/>
          </a:xfrm>
        </p:spPr>
        <p:txBody>
          <a:bodyPr/>
          <a:lstStyle/>
          <a:p>
            <a:r>
              <a:rPr lang="en-US"/>
              <a:t>Click icon to add chart</a:t>
            </a:r>
            <a:endParaRPr lang="nb-NO"/>
          </a:p>
        </p:txBody>
      </p:sp>
    </p:spTree>
    <p:extLst>
      <p:ext uri="{BB962C8B-B14F-4D97-AF65-F5344CB8AC3E}">
        <p14:creationId xmlns:p14="http://schemas.microsoft.com/office/powerpoint/2010/main" val="12559169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tel. undertittel, tekst og tabel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EF9FF7-79BD-173E-F28E-A8B3730EC359}"/>
              </a:ext>
            </a:extLst>
          </p:cNvPr>
          <p:cNvSpPr>
            <a:spLocks noGrp="1"/>
          </p:cNvSpPr>
          <p:nvPr>
            <p:ph type="title" hasCustomPrompt="1"/>
          </p:nvPr>
        </p:nvSpPr>
        <p:spPr>
          <a:xfrm>
            <a:off x="571609" y="506269"/>
            <a:ext cx="5341616" cy="538609"/>
          </a:xfrm>
        </p:spPr>
        <p:txBody>
          <a:bodyPr>
            <a:noAutofit/>
          </a:bodyPr>
          <a:lstStyle>
            <a:lvl1pPr>
              <a:defRPr/>
            </a:lvl1pPr>
          </a:lstStyle>
          <a:p>
            <a:r>
              <a:rPr lang="nb-NO"/>
              <a:t>Tittel</a:t>
            </a:r>
          </a:p>
        </p:txBody>
      </p:sp>
      <p:sp>
        <p:nvSpPr>
          <p:cNvPr id="3" name="Plassholder for dato 2">
            <a:extLst>
              <a:ext uri="{FF2B5EF4-FFF2-40B4-BE49-F238E27FC236}">
                <a16:creationId xmlns:a16="http://schemas.microsoft.com/office/drawing/2014/main" id="{5E6F5B6E-E0F1-94B4-CD8E-334BE461C440}"/>
              </a:ext>
            </a:extLst>
          </p:cNvPr>
          <p:cNvSpPr>
            <a:spLocks noGrp="1"/>
          </p:cNvSpPr>
          <p:nvPr>
            <p:ph type="dt" sz="half" idx="10"/>
          </p:nvPr>
        </p:nvSpPr>
        <p:spPr/>
        <p:txBody>
          <a:bodyPr/>
          <a:lstStyle/>
          <a:p>
            <a:fld id="{3F984FCB-5CED-44F2-87CE-919D4DD24412}" type="datetime1">
              <a:rPr lang="nb-NO" smtClean="0"/>
              <a:t>26.11.2025</a:t>
            </a:fld>
            <a:endParaRPr lang="nb-NO"/>
          </a:p>
        </p:txBody>
      </p:sp>
      <p:sp>
        <p:nvSpPr>
          <p:cNvPr id="4" name="Plassholder for bunntekst 3">
            <a:extLst>
              <a:ext uri="{FF2B5EF4-FFF2-40B4-BE49-F238E27FC236}">
                <a16:creationId xmlns:a16="http://schemas.microsoft.com/office/drawing/2014/main" id="{6ADB4416-6879-11BB-66FC-EDA044787D17}"/>
              </a:ext>
            </a:extLst>
          </p:cNvPr>
          <p:cNvSpPr>
            <a:spLocks noGrp="1"/>
          </p:cNvSpPr>
          <p:nvPr>
            <p:ph type="ftr" sz="quarter" idx="11"/>
          </p:nvPr>
        </p:nvSpPr>
        <p:spPr/>
        <p:txBody>
          <a:body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F8D400EE-0883-12C0-047D-16D6ED13BF80}"/>
              </a:ext>
            </a:extLst>
          </p:cNvPr>
          <p:cNvSpPr>
            <a:spLocks noGrp="1"/>
          </p:cNvSpPr>
          <p:nvPr>
            <p:ph type="sldNum" sz="quarter" idx="12"/>
          </p:nvPr>
        </p:nvSpPr>
        <p:spPr/>
        <p:txBody>
          <a:bodyPr/>
          <a:lstStyle/>
          <a:p>
            <a:fld id="{F9601797-DC0E-45BC-9A66-B1CCC5925A5F}" type="slidenum">
              <a:rPr lang="nb-NO" smtClean="0"/>
              <a:pPr/>
              <a:t>‹#›</a:t>
            </a:fld>
            <a:endParaRPr lang="nb-NO"/>
          </a:p>
        </p:txBody>
      </p:sp>
      <p:sp>
        <p:nvSpPr>
          <p:cNvPr id="7" name="Plassholder for tekst 6">
            <a:extLst>
              <a:ext uri="{FF2B5EF4-FFF2-40B4-BE49-F238E27FC236}">
                <a16:creationId xmlns:a16="http://schemas.microsoft.com/office/drawing/2014/main" id="{3E0D878F-D4B6-0118-FD10-B50062FABE0F}"/>
              </a:ext>
            </a:extLst>
          </p:cNvPr>
          <p:cNvSpPr>
            <a:spLocks noGrp="1"/>
          </p:cNvSpPr>
          <p:nvPr>
            <p:ph type="body" idx="13" hasCustomPrompt="1"/>
          </p:nvPr>
        </p:nvSpPr>
        <p:spPr>
          <a:xfrm>
            <a:off x="571609" y="1093430"/>
            <a:ext cx="5341616" cy="308386"/>
          </a:xfrm>
        </p:spPr>
        <p:txBody>
          <a:bodyPr lIns="0" tIns="0" rIns="0" bIns="0">
            <a:noAutofit/>
          </a:bodyPr>
          <a:lstStyle>
            <a:lvl1pPr marL="0" indent="0">
              <a:lnSpc>
                <a:spcPts val="2500"/>
              </a:lnSpc>
              <a:buNone/>
              <a:defRPr sz="2000">
                <a:solidFill>
                  <a:srgbClr val="7800F0"/>
                </a:solidFill>
              </a:defRPr>
            </a:lvl1pPr>
            <a:lvl2pPr marL="228578" indent="0">
              <a:lnSpc>
                <a:spcPts val="2510"/>
              </a:lnSpc>
              <a:buFont typeface="Arial" panose="020B0604020202020204" pitchFamily="34" charset="0"/>
              <a:buNone/>
              <a:defRPr sz="2000">
                <a:solidFill>
                  <a:srgbClr val="7800F0"/>
                </a:solidFill>
              </a:defRPr>
            </a:lvl2pPr>
          </a:lstStyle>
          <a:p>
            <a:pPr lvl="0"/>
            <a:r>
              <a:rPr lang="nb-NO"/>
              <a:t>Undertittel</a:t>
            </a:r>
          </a:p>
        </p:txBody>
      </p:sp>
      <p:sp>
        <p:nvSpPr>
          <p:cNvPr id="6" name="Plassholder for innhold 2">
            <a:extLst>
              <a:ext uri="{FF2B5EF4-FFF2-40B4-BE49-F238E27FC236}">
                <a16:creationId xmlns:a16="http://schemas.microsoft.com/office/drawing/2014/main" id="{EC4D58E3-E0C4-DACB-539D-80B2D340DF12}"/>
              </a:ext>
            </a:extLst>
          </p:cNvPr>
          <p:cNvSpPr>
            <a:spLocks noGrp="1"/>
          </p:cNvSpPr>
          <p:nvPr>
            <p:ph idx="1"/>
          </p:nvPr>
        </p:nvSpPr>
        <p:spPr>
          <a:xfrm>
            <a:off x="571610" y="2034988"/>
            <a:ext cx="5341363" cy="37761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tabell 8">
            <a:extLst>
              <a:ext uri="{FF2B5EF4-FFF2-40B4-BE49-F238E27FC236}">
                <a16:creationId xmlns:a16="http://schemas.microsoft.com/office/drawing/2014/main" id="{AB892666-E736-94EC-8422-6D40EFC48676}"/>
              </a:ext>
            </a:extLst>
          </p:cNvPr>
          <p:cNvSpPr>
            <a:spLocks noGrp="1"/>
          </p:cNvSpPr>
          <p:nvPr>
            <p:ph type="tbl" sz="quarter" idx="15"/>
          </p:nvPr>
        </p:nvSpPr>
        <p:spPr>
          <a:xfrm>
            <a:off x="6287695" y="571572"/>
            <a:ext cx="5335008" cy="5239411"/>
          </a:xfrm>
          <a:prstGeom prst="rect">
            <a:avLst/>
          </a:prstGeom>
        </p:spPr>
        <p:txBody>
          <a:bodyPr lIns="0" tIns="0" rIns="0" bIns="0"/>
          <a:lstStyle/>
          <a:p>
            <a:r>
              <a:rPr lang="en-US"/>
              <a:t>Click icon to add table</a:t>
            </a:r>
            <a:endParaRPr lang="nb-NO"/>
          </a:p>
        </p:txBody>
      </p:sp>
    </p:spTree>
    <p:extLst>
      <p:ext uri="{BB962C8B-B14F-4D97-AF65-F5344CB8AC3E}">
        <p14:creationId xmlns:p14="http://schemas.microsoft.com/office/powerpoint/2010/main" val="1442281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tel, undertittel og tabel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EF9FF7-79BD-173E-F28E-A8B3730EC359}"/>
              </a:ext>
            </a:extLst>
          </p:cNvPr>
          <p:cNvSpPr>
            <a:spLocks noGrp="1"/>
          </p:cNvSpPr>
          <p:nvPr>
            <p:ph type="title"/>
          </p:nvPr>
        </p:nvSpPr>
        <p:spPr>
          <a:xfrm>
            <a:off x="571609" y="506269"/>
            <a:ext cx="9145738" cy="538609"/>
          </a:xfrm>
        </p:spPr>
        <p:txBody>
          <a:bodyPr>
            <a:noAutofit/>
          </a:bodyPr>
          <a:lstStyle/>
          <a:p>
            <a:r>
              <a:rPr lang="en-US"/>
              <a:t>Click to edit Master title style</a:t>
            </a:r>
            <a:endParaRPr lang="nb-NO"/>
          </a:p>
        </p:txBody>
      </p:sp>
      <p:sp>
        <p:nvSpPr>
          <p:cNvPr id="3" name="Plassholder for dato 2">
            <a:extLst>
              <a:ext uri="{FF2B5EF4-FFF2-40B4-BE49-F238E27FC236}">
                <a16:creationId xmlns:a16="http://schemas.microsoft.com/office/drawing/2014/main" id="{5E6F5B6E-E0F1-94B4-CD8E-334BE461C440}"/>
              </a:ext>
            </a:extLst>
          </p:cNvPr>
          <p:cNvSpPr>
            <a:spLocks noGrp="1"/>
          </p:cNvSpPr>
          <p:nvPr>
            <p:ph type="dt" sz="half" idx="10"/>
          </p:nvPr>
        </p:nvSpPr>
        <p:spPr/>
        <p:txBody>
          <a:bodyPr/>
          <a:lstStyle/>
          <a:p>
            <a:fld id="{7D3F8935-4464-452E-8EE4-87F86515F617}" type="datetime1">
              <a:rPr lang="nb-NO" smtClean="0"/>
              <a:t>26.11.2025</a:t>
            </a:fld>
            <a:endParaRPr lang="nb-NO"/>
          </a:p>
        </p:txBody>
      </p:sp>
      <p:sp>
        <p:nvSpPr>
          <p:cNvPr id="4" name="Plassholder for bunntekst 3">
            <a:extLst>
              <a:ext uri="{FF2B5EF4-FFF2-40B4-BE49-F238E27FC236}">
                <a16:creationId xmlns:a16="http://schemas.microsoft.com/office/drawing/2014/main" id="{6ADB4416-6879-11BB-66FC-EDA044787D17}"/>
              </a:ext>
            </a:extLst>
          </p:cNvPr>
          <p:cNvSpPr>
            <a:spLocks noGrp="1"/>
          </p:cNvSpPr>
          <p:nvPr>
            <p:ph type="ftr" sz="quarter" idx="11"/>
          </p:nvPr>
        </p:nvSpPr>
        <p:spPr/>
        <p:txBody>
          <a:body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F8D400EE-0883-12C0-047D-16D6ED13BF80}"/>
              </a:ext>
            </a:extLst>
          </p:cNvPr>
          <p:cNvSpPr>
            <a:spLocks noGrp="1"/>
          </p:cNvSpPr>
          <p:nvPr>
            <p:ph type="sldNum" sz="quarter" idx="12"/>
          </p:nvPr>
        </p:nvSpPr>
        <p:spPr/>
        <p:txBody>
          <a:bodyPr/>
          <a:lstStyle/>
          <a:p>
            <a:fld id="{F9601797-DC0E-45BC-9A66-B1CCC5925A5F}" type="slidenum">
              <a:rPr lang="nb-NO" smtClean="0"/>
              <a:pPr/>
              <a:t>‹#›</a:t>
            </a:fld>
            <a:endParaRPr lang="nb-NO"/>
          </a:p>
        </p:txBody>
      </p:sp>
      <p:sp>
        <p:nvSpPr>
          <p:cNvPr id="7" name="Plassholder for tekst 6">
            <a:extLst>
              <a:ext uri="{FF2B5EF4-FFF2-40B4-BE49-F238E27FC236}">
                <a16:creationId xmlns:a16="http://schemas.microsoft.com/office/drawing/2014/main" id="{3E0D878F-D4B6-0118-FD10-B50062FABE0F}"/>
              </a:ext>
            </a:extLst>
          </p:cNvPr>
          <p:cNvSpPr>
            <a:spLocks noGrp="1"/>
          </p:cNvSpPr>
          <p:nvPr>
            <p:ph type="body" idx="13" hasCustomPrompt="1"/>
          </p:nvPr>
        </p:nvSpPr>
        <p:spPr>
          <a:xfrm>
            <a:off x="571609" y="1093430"/>
            <a:ext cx="9145739" cy="308386"/>
          </a:xfrm>
        </p:spPr>
        <p:txBody>
          <a:bodyPr lIns="0" tIns="0" rIns="0" bIns="0">
            <a:noAutofit/>
          </a:bodyPr>
          <a:lstStyle>
            <a:lvl1pPr marL="0" indent="0">
              <a:lnSpc>
                <a:spcPts val="2500"/>
              </a:lnSpc>
              <a:buNone/>
              <a:defRPr sz="2000">
                <a:solidFill>
                  <a:srgbClr val="7800F0"/>
                </a:solidFill>
              </a:defRPr>
            </a:lvl1pPr>
            <a:lvl2pPr marL="228578" indent="0">
              <a:lnSpc>
                <a:spcPts val="2510"/>
              </a:lnSpc>
              <a:buFont typeface="Arial" panose="020B0604020202020204" pitchFamily="34" charset="0"/>
              <a:buNone/>
              <a:defRPr sz="2000">
                <a:solidFill>
                  <a:srgbClr val="7800F0"/>
                </a:solidFill>
              </a:defRPr>
            </a:lvl2pPr>
          </a:lstStyle>
          <a:p>
            <a:pPr lvl="0"/>
            <a:r>
              <a:rPr lang="nb-NO"/>
              <a:t>Undertittel</a:t>
            </a:r>
          </a:p>
        </p:txBody>
      </p:sp>
      <p:sp>
        <p:nvSpPr>
          <p:cNvPr id="6" name="Plassholder for tabell 5">
            <a:extLst>
              <a:ext uri="{FF2B5EF4-FFF2-40B4-BE49-F238E27FC236}">
                <a16:creationId xmlns:a16="http://schemas.microsoft.com/office/drawing/2014/main" id="{4C3258CF-1A62-A074-E4E0-08B52F3A2A7F}"/>
              </a:ext>
            </a:extLst>
          </p:cNvPr>
          <p:cNvSpPr>
            <a:spLocks noGrp="1"/>
          </p:cNvSpPr>
          <p:nvPr>
            <p:ph type="tbl" sz="quarter" idx="15"/>
          </p:nvPr>
        </p:nvSpPr>
        <p:spPr>
          <a:xfrm>
            <a:off x="571609" y="2076704"/>
            <a:ext cx="11051094" cy="3734261"/>
          </a:xfrm>
          <a:prstGeom prst="rect">
            <a:avLst/>
          </a:prstGeom>
        </p:spPr>
        <p:txBody>
          <a:bodyPr lIns="0" tIns="0" rIns="0" bIns="0"/>
          <a:lstStyle/>
          <a:p>
            <a:r>
              <a:rPr lang="en-US"/>
              <a:t>Click icon to add table</a:t>
            </a:r>
            <a:endParaRPr lang="nb-NO"/>
          </a:p>
        </p:txBody>
      </p:sp>
    </p:spTree>
    <p:extLst>
      <p:ext uri="{BB962C8B-B14F-4D97-AF65-F5344CB8AC3E}">
        <p14:creationId xmlns:p14="http://schemas.microsoft.com/office/powerpoint/2010/main" val="437473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vslutningsside med tekst">
    <p:bg>
      <p:bgPr>
        <a:solidFill>
          <a:srgbClr val="7800F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3BBD9B-4367-3935-9D71-4D76098A6C5B}"/>
              </a:ext>
            </a:extLst>
          </p:cNvPr>
          <p:cNvSpPr>
            <a:spLocks noGrp="1"/>
          </p:cNvSpPr>
          <p:nvPr>
            <p:ph type="title"/>
          </p:nvPr>
        </p:nvSpPr>
        <p:spPr>
          <a:xfrm>
            <a:off x="2958909" y="2551180"/>
            <a:ext cx="6274183" cy="1731243"/>
          </a:xfrm>
        </p:spPr>
        <p:txBody>
          <a:bodyPr>
            <a:noAutofit/>
          </a:bodyPr>
          <a:lstStyle>
            <a:lvl1pPr algn="ctr">
              <a:lnSpc>
                <a:spcPts val="6750"/>
              </a:lnSpc>
              <a:defRPr sz="6000">
                <a:solidFill>
                  <a:srgbClr val="FFD9B1"/>
                </a:solidFill>
                <a:latin typeface="ITC Clearface Pro" panose="02070503050705020404" pitchFamily="18" charset="0"/>
              </a:defRPr>
            </a:lvl1pPr>
          </a:lstStyle>
          <a:p>
            <a:r>
              <a:rPr lang="en-US"/>
              <a:t>Click to edit Master title style</a:t>
            </a:r>
            <a:endParaRPr lang="nb-NO"/>
          </a:p>
        </p:txBody>
      </p:sp>
      <p:sp>
        <p:nvSpPr>
          <p:cNvPr id="6" name="Plassholder for dato 2">
            <a:extLst>
              <a:ext uri="{FF2B5EF4-FFF2-40B4-BE49-F238E27FC236}">
                <a16:creationId xmlns:a16="http://schemas.microsoft.com/office/drawing/2014/main" id="{C9E6C2FC-84A9-D810-20DE-AD8CE18D1EE6}"/>
              </a:ext>
            </a:extLst>
          </p:cNvPr>
          <p:cNvSpPr>
            <a:spLocks noGrp="1"/>
          </p:cNvSpPr>
          <p:nvPr>
            <p:ph type="dt" sz="half" idx="10"/>
          </p:nvPr>
        </p:nvSpPr>
        <p:spPr>
          <a:xfrm>
            <a:off x="0" y="-105292"/>
            <a:ext cx="2743200" cy="15389"/>
          </a:xfrm>
        </p:spPr>
        <p:txBody>
          <a:bodyPr lIns="0" tIns="0" rIns="0" bIns="0"/>
          <a:lstStyle/>
          <a:p>
            <a:fld id="{FCD75784-D922-4D22-A5C2-A84FA8BDEEB7}" type="datetime1">
              <a:rPr lang="nb-NO" smtClean="0"/>
              <a:t>26.11.2025</a:t>
            </a:fld>
            <a:endParaRPr lang="nb-NO"/>
          </a:p>
        </p:txBody>
      </p:sp>
      <p:sp>
        <p:nvSpPr>
          <p:cNvPr id="7" name="Plassholder for bunntekst 3">
            <a:extLst>
              <a:ext uri="{FF2B5EF4-FFF2-40B4-BE49-F238E27FC236}">
                <a16:creationId xmlns:a16="http://schemas.microsoft.com/office/drawing/2014/main" id="{B71F9E44-786F-563C-5027-2097EC6A3594}"/>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8" name="Plassholder for lysbildenummer 4">
            <a:extLst>
              <a:ext uri="{FF2B5EF4-FFF2-40B4-BE49-F238E27FC236}">
                <a16:creationId xmlns:a16="http://schemas.microsoft.com/office/drawing/2014/main" id="{369D2803-7C16-9E2B-7805-524DFA2B4882}"/>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pic>
        <p:nvPicPr>
          <p:cNvPr id="9" name="logo">
            <a:extLst>
              <a:ext uri="{FF2B5EF4-FFF2-40B4-BE49-F238E27FC236}">
                <a16:creationId xmlns:a16="http://schemas.microsoft.com/office/drawing/2014/main" id="{C2F3148B-613B-1A71-55DB-672FF56632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76140" y="6020547"/>
            <a:ext cx="1839720" cy="423841"/>
          </a:xfrm>
          <a:prstGeom prst="rect">
            <a:avLst/>
          </a:prstGeom>
        </p:spPr>
      </p:pic>
      <p:sp>
        <p:nvSpPr>
          <p:cNvPr id="3" name="addin_logo" hidden="1">
            <a:extLst>
              <a:ext uri="{FF2B5EF4-FFF2-40B4-BE49-F238E27FC236}">
                <a16:creationId xmlns:a16="http://schemas.microsoft.com/office/drawing/2014/main" id="{E17C31F7-159D-182E-3F2D-A04B1049234D}"/>
              </a:ext>
            </a:extLst>
          </p:cNvPr>
          <p:cNvSpPr/>
          <p:nvPr userDrawn="1"/>
        </p:nvSpPr>
        <p:spPr>
          <a:xfrm>
            <a:off x="6526560"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a:t>addin_logo</a:t>
            </a:r>
          </a:p>
        </p:txBody>
      </p:sp>
      <p:sp>
        <p:nvSpPr>
          <p:cNvPr id="4" name="addin_colorlist" hidden="1">
            <a:extLst>
              <a:ext uri="{FF2B5EF4-FFF2-40B4-BE49-F238E27FC236}">
                <a16:creationId xmlns:a16="http://schemas.microsoft.com/office/drawing/2014/main" id="{A1D83D77-7F9C-6125-4F7A-DC117A8C5B61}"/>
              </a:ext>
            </a:extLst>
          </p:cNvPr>
          <p:cNvSpPr/>
          <p:nvPr userDrawn="1"/>
        </p:nvSpPr>
        <p:spPr>
          <a:xfrm>
            <a:off x="448714"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1" rtl="0" eaLnBrk="1" fontAlgn="auto" latinLnBrk="0" hangingPunct="1">
              <a:lnSpc>
                <a:spcPct val="100000"/>
              </a:lnSpc>
              <a:spcBef>
                <a:spcPts val="0"/>
              </a:spcBef>
              <a:spcAft>
                <a:spcPts val="0"/>
              </a:spcAft>
              <a:buClrTx/>
              <a:buSzTx/>
              <a:buFontTx/>
              <a:buNone/>
              <a:tabLst/>
              <a:defRPr/>
            </a:pPr>
            <a:r>
              <a:rPr lang="en-US" sz="800"/>
              <a:t>sisteside1,sisteside2</a:t>
            </a:r>
            <a:endParaRPr lang="nb-NO" sz="800"/>
          </a:p>
        </p:txBody>
      </p:sp>
      <p:sp>
        <p:nvSpPr>
          <p:cNvPr id="5" name="addin_background" hidden="1">
            <a:extLst>
              <a:ext uri="{FF2B5EF4-FFF2-40B4-BE49-F238E27FC236}">
                <a16:creationId xmlns:a16="http://schemas.microsoft.com/office/drawing/2014/main" id="{C3FA7C5D-9F91-BD15-A360-5525FB162312}"/>
              </a:ext>
            </a:extLst>
          </p:cNvPr>
          <p:cNvSpPr/>
          <p:nvPr userDrawn="1"/>
        </p:nvSpPr>
        <p:spPr>
          <a:xfrm>
            <a:off x="3832264" y="7249239"/>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addin_background</a:t>
            </a:r>
            <a:endParaRPr lang="nb-NO" sz="800"/>
          </a:p>
        </p:txBody>
      </p:sp>
      <p:sp>
        <p:nvSpPr>
          <p:cNvPr id="10" name="addin_text" hidden="1">
            <a:extLst>
              <a:ext uri="{FF2B5EF4-FFF2-40B4-BE49-F238E27FC236}">
                <a16:creationId xmlns:a16="http://schemas.microsoft.com/office/drawing/2014/main" id="{EE85E1A1-86D5-629E-E4E5-82BFFFD5B018}"/>
              </a:ext>
            </a:extLst>
          </p:cNvPr>
          <p:cNvSpPr/>
          <p:nvPr userDrawn="1"/>
        </p:nvSpPr>
        <p:spPr>
          <a:xfrm>
            <a:off x="5179412" y="7249238"/>
            <a:ext cx="1178550"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800" err="1"/>
              <a:t>addin_text</a:t>
            </a:r>
            <a:endParaRPr lang="nb-NO" sz="800"/>
          </a:p>
        </p:txBody>
      </p:sp>
      <p:sp>
        <p:nvSpPr>
          <p:cNvPr id="12" name="Plassholder for tekst 9">
            <a:extLst>
              <a:ext uri="{FF2B5EF4-FFF2-40B4-BE49-F238E27FC236}">
                <a16:creationId xmlns:a16="http://schemas.microsoft.com/office/drawing/2014/main" id="{20DC9B69-21D1-D927-7D5D-D88CB2CC73DE}"/>
              </a:ext>
            </a:extLst>
          </p:cNvPr>
          <p:cNvSpPr>
            <a:spLocks noGrp="1"/>
          </p:cNvSpPr>
          <p:nvPr>
            <p:ph type="body" sz="quarter" idx="15" hasCustomPrompt="1"/>
          </p:nvPr>
        </p:nvSpPr>
        <p:spPr>
          <a:xfrm>
            <a:off x="5176140" y="6020547"/>
            <a:ext cx="1839720" cy="423841"/>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1168300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vslutningsside med bilde">
    <p:spTree>
      <p:nvGrpSpPr>
        <p:cNvPr id="1" name=""/>
        <p:cNvGrpSpPr/>
        <p:nvPr/>
      </p:nvGrpSpPr>
      <p:grpSpPr>
        <a:xfrm>
          <a:off x="0" y="0"/>
          <a:ext cx="0" cy="0"/>
          <a:chOff x="0" y="0"/>
          <a:chExt cx="0" cy="0"/>
        </a:xfrm>
      </p:grpSpPr>
      <p:sp>
        <p:nvSpPr>
          <p:cNvPr id="6" name="Plassholder for bilde 7">
            <a:extLst>
              <a:ext uri="{FF2B5EF4-FFF2-40B4-BE49-F238E27FC236}">
                <a16:creationId xmlns:a16="http://schemas.microsoft.com/office/drawing/2014/main" id="{D6D40E3B-0E7F-1BC8-0B45-FB97F86C2522}"/>
              </a:ext>
            </a:extLst>
          </p:cNvPr>
          <p:cNvSpPr>
            <a:spLocks noGrp="1"/>
          </p:cNvSpPr>
          <p:nvPr>
            <p:ph type="pic" sz="quarter" idx="13" hasCustomPrompt="1"/>
          </p:nvPr>
        </p:nvSpPr>
        <p:spPr>
          <a:xfrm>
            <a:off x="0" y="0"/>
            <a:ext cx="12192000" cy="6858000"/>
          </a:xfrm>
          <a:prstGeom prst="rect">
            <a:avLst/>
          </a:prstGeom>
          <a:noFill/>
        </p:spPr>
        <p:txBody>
          <a:bodyPr tIns="1510455"/>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nb-NO"/>
              <a:t>Sett inn bilde her via «Sett inn» -&gt; «Bilde»</a:t>
            </a:r>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3275C3BA-1B32-44F3-8E27-F5CE11933B84}"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sp>
        <p:nvSpPr>
          <p:cNvPr id="8" name="Plassholder for tekst 9">
            <a:extLst>
              <a:ext uri="{FF2B5EF4-FFF2-40B4-BE49-F238E27FC236}">
                <a16:creationId xmlns:a16="http://schemas.microsoft.com/office/drawing/2014/main" id="{495DA65F-73FD-A97D-6C93-B01CDECA513F}"/>
              </a:ext>
            </a:extLst>
          </p:cNvPr>
          <p:cNvSpPr>
            <a:spLocks noGrp="1"/>
          </p:cNvSpPr>
          <p:nvPr>
            <p:ph type="body" sz="quarter" idx="15" hasCustomPrompt="1"/>
          </p:nvPr>
        </p:nvSpPr>
        <p:spPr>
          <a:xfrm>
            <a:off x="4028937" y="2951523"/>
            <a:ext cx="4134126" cy="955794"/>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0110803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vslutningsside med bilde lys logo">
    <p:spTree>
      <p:nvGrpSpPr>
        <p:cNvPr id="1" name=""/>
        <p:cNvGrpSpPr/>
        <p:nvPr/>
      </p:nvGrpSpPr>
      <p:grpSpPr>
        <a:xfrm>
          <a:off x="0" y="0"/>
          <a:ext cx="0" cy="0"/>
          <a:chOff x="0" y="0"/>
          <a:chExt cx="0" cy="0"/>
        </a:xfrm>
      </p:grpSpPr>
      <p:sp>
        <p:nvSpPr>
          <p:cNvPr id="6" name="Plassholder for bilde 7">
            <a:extLst>
              <a:ext uri="{FF2B5EF4-FFF2-40B4-BE49-F238E27FC236}">
                <a16:creationId xmlns:a16="http://schemas.microsoft.com/office/drawing/2014/main" id="{D6D40E3B-0E7F-1BC8-0B45-FB97F86C2522}"/>
              </a:ext>
            </a:extLst>
          </p:cNvPr>
          <p:cNvSpPr>
            <a:spLocks noGrp="1"/>
          </p:cNvSpPr>
          <p:nvPr>
            <p:ph type="pic" sz="quarter" idx="13" hasCustomPrompt="1"/>
          </p:nvPr>
        </p:nvSpPr>
        <p:spPr>
          <a:xfrm>
            <a:off x="0" y="0"/>
            <a:ext cx="12192000" cy="6858000"/>
          </a:xfrm>
          <a:prstGeom prst="rect">
            <a:avLst/>
          </a:prstGeom>
          <a:noFill/>
        </p:spPr>
        <p:txBody>
          <a:bodyPr tIns="1510455"/>
          <a:lstStyle>
            <a:lvl1pPr marL="228578" indent="-228578" algn="ctr" defTabSz="914310" rtl="0" eaLnBrk="1" latinLnBrk="0" hangingPunct="1">
              <a:lnSpc>
                <a:spcPts val="2000"/>
              </a:lnSpc>
              <a:spcBef>
                <a:spcPts val="2000"/>
              </a:spcBef>
              <a:buFont typeface="Arial" panose="020B0604020202020204" pitchFamily="34" charset="0"/>
              <a:buNone/>
              <a:defRPr sz="1500">
                <a:solidFill>
                  <a:schemeClr val="dk1"/>
                </a:solidFill>
              </a:defRPr>
            </a:lvl1pPr>
          </a:lstStyle>
          <a:p>
            <a:r>
              <a:rPr lang="nb-NO"/>
              <a:t>Sett inn bilde her via «Sett inn» -&gt; «Bilde»</a:t>
            </a:r>
          </a:p>
        </p:txBody>
      </p:sp>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97B4B35B-B345-441C-B36D-961EFAAF5F6B}"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sp>
        <p:nvSpPr>
          <p:cNvPr id="8" name="Plassholder for tekst 9">
            <a:extLst>
              <a:ext uri="{FF2B5EF4-FFF2-40B4-BE49-F238E27FC236}">
                <a16:creationId xmlns:a16="http://schemas.microsoft.com/office/drawing/2014/main" id="{495DA65F-73FD-A97D-6C93-B01CDECA513F}"/>
              </a:ext>
            </a:extLst>
          </p:cNvPr>
          <p:cNvSpPr>
            <a:spLocks noGrp="1"/>
          </p:cNvSpPr>
          <p:nvPr>
            <p:ph type="body" sz="quarter" idx="15" hasCustomPrompt="1"/>
          </p:nvPr>
        </p:nvSpPr>
        <p:spPr>
          <a:xfrm>
            <a:off x="4028937" y="2951523"/>
            <a:ext cx="4134126" cy="955794"/>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076777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øy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838201" y="3407226"/>
            <a:ext cx="4752166"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23145" y="184171"/>
            <a:ext cx="5279918" cy="6484100"/>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706649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vslutningsside med former">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9CC04F85-5392-88E3-7C22-8708AEBA4F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 r="3"/>
          <a:stretch>
            <a:fillRect/>
          </a:stretch>
        </p:blipFill>
        <p:spPr>
          <a:xfrm>
            <a:off x="0" y="0"/>
            <a:ext cx="12192001" cy="6858000"/>
          </a:xfrm>
          <a:prstGeom prst="rect">
            <a:avLst/>
          </a:prstGeom>
        </p:spPr>
      </p:pic>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081C9EF3-BBB2-45EA-BF38-14B34EE90562}"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sp>
        <p:nvSpPr>
          <p:cNvPr id="8" name="Plassholder for tekst 9">
            <a:extLst>
              <a:ext uri="{FF2B5EF4-FFF2-40B4-BE49-F238E27FC236}">
                <a16:creationId xmlns:a16="http://schemas.microsoft.com/office/drawing/2014/main" id="{495DA65F-73FD-A97D-6C93-B01CDECA513F}"/>
              </a:ext>
            </a:extLst>
          </p:cNvPr>
          <p:cNvSpPr>
            <a:spLocks noGrp="1"/>
          </p:cNvSpPr>
          <p:nvPr>
            <p:ph type="body" sz="quarter" idx="15" hasCustomPrompt="1"/>
          </p:nvPr>
        </p:nvSpPr>
        <p:spPr>
          <a:xfrm>
            <a:off x="4028937" y="2951523"/>
            <a:ext cx="4134126" cy="955794"/>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9605465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vslutningsside med former #2">
    <p:spTree>
      <p:nvGrpSpPr>
        <p:cNvPr id="1" name=""/>
        <p:cNvGrpSpPr/>
        <p:nvPr/>
      </p:nvGrpSpPr>
      <p:grpSpPr>
        <a:xfrm>
          <a:off x="0" y="0"/>
          <a:ext cx="0" cy="0"/>
          <a:chOff x="0" y="0"/>
          <a:chExt cx="0" cy="0"/>
        </a:xfrm>
      </p:grpSpPr>
      <p:pic>
        <p:nvPicPr>
          <p:cNvPr id="10" name="Grafikk 9">
            <a:extLst>
              <a:ext uri="{FF2B5EF4-FFF2-40B4-BE49-F238E27FC236}">
                <a16:creationId xmlns:a16="http://schemas.microsoft.com/office/drawing/2014/main" id="{CA7570BA-14BB-A092-775D-EF60D9FEBF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 name="Plassholder for dato 2">
            <a:extLst>
              <a:ext uri="{FF2B5EF4-FFF2-40B4-BE49-F238E27FC236}">
                <a16:creationId xmlns:a16="http://schemas.microsoft.com/office/drawing/2014/main" id="{3764F35F-B45F-8774-40B2-A05DE75F5408}"/>
              </a:ext>
            </a:extLst>
          </p:cNvPr>
          <p:cNvSpPr>
            <a:spLocks noGrp="1"/>
          </p:cNvSpPr>
          <p:nvPr>
            <p:ph type="dt" sz="half" idx="10"/>
          </p:nvPr>
        </p:nvSpPr>
        <p:spPr>
          <a:xfrm>
            <a:off x="0" y="-105292"/>
            <a:ext cx="2743200" cy="15389"/>
          </a:xfrm>
        </p:spPr>
        <p:txBody>
          <a:bodyPr lIns="0" tIns="0" rIns="0" bIns="0"/>
          <a:lstStyle/>
          <a:p>
            <a:fld id="{E1F35954-8ECB-418C-9947-7D8AA7EAFAB0}" type="datetime1">
              <a:rPr lang="nb-NO" smtClean="0"/>
              <a:t>26.11.2025</a:t>
            </a:fld>
            <a:endParaRPr lang="nb-NO"/>
          </a:p>
        </p:txBody>
      </p:sp>
      <p:sp>
        <p:nvSpPr>
          <p:cNvPr id="4" name="Plassholder for bunntekst 3">
            <a:extLst>
              <a:ext uri="{FF2B5EF4-FFF2-40B4-BE49-F238E27FC236}">
                <a16:creationId xmlns:a16="http://schemas.microsoft.com/office/drawing/2014/main" id="{4C278FB9-523B-64AF-8025-99C579C9E868}"/>
              </a:ext>
            </a:extLst>
          </p:cNvPr>
          <p:cNvSpPr>
            <a:spLocks noGrp="1"/>
          </p:cNvSpPr>
          <p:nvPr>
            <p:ph type="ftr" sz="quarter" idx="11"/>
          </p:nvPr>
        </p:nvSpPr>
        <p:spPr>
          <a:xfrm>
            <a:off x="0" y="-105292"/>
            <a:ext cx="2743200" cy="15389"/>
          </a:xfrm>
        </p:spPr>
        <p:txBody>
          <a:bodyPr lIns="0" tIns="0" rIns="0" bIns="0"/>
          <a:lstStyle>
            <a:lvl1pPr>
              <a:lnSpc>
                <a:spcPct val="100000"/>
              </a:lnSpc>
              <a:defRPr sz="100"/>
            </a:lvl1pPr>
          </a:lstStyle>
          <a:p>
            <a:r>
              <a:rPr lang="nb-NO"/>
              <a:t>Navn på enhet / fakultet / institutt / presentasjon</a:t>
            </a:r>
          </a:p>
        </p:txBody>
      </p:sp>
      <p:sp>
        <p:nvSpPr>
          <p:cNvPr id="5" name="Plassholder for lysbildenummer 4">
            <a:extLst>
              <a:ext uri="{FF2B5EF4-FFF2-40B4-BE49-F238E27FC236}">
                <a16:creationId xmlns:a16="http://schemas.microsoft.com/office/drawing/2014/main" id="{80771FCB-ACC5-C9ED-0F4A-BC5DAD744774}"/>
              </a:ext>
            </a:extLst>
          </p:cNvPr>
          <p:cNvSpPr>
            <a:spLocks noGrp="1"/>
          </p:cNvSpPr>
          <p:nvPr>
            <p:ph type="sldNum" sz="quarter" idx="12"/>
          </p:nvPr>
        </p:nvSpPr>
        <p:spPr>
          <a:xfrm>
            <a:off x="0" y="-105292"/>
            <a:ext cx="2743200" cy="15389"/>
          </a:xfrm>
        </p:spPr>
        <p:txBody>
          <a:bodyPr lIns="0" tIns="0" rIns="0" bIns="0"/>
          <a:lstStyle>
            <a:lvl1pPr>
              <a:lnSpc>
                <a:spcPct val="100000"/>
              </a:lnSpc>
              <a:defRPr sz="100"/>
            </a:lvl1pPr>
          </a:lstStyle>
          <a:p>
            <a:fld id="{F9601797-DC0E-45BC-9A66-B1CCC5925A5F}" type="slidenum">
              <a:rPr lang="nb-NO" smtClean="0"/>
              <a:pPr/>
              <a:t>‹#›</a:t>
            </a:fld>
            <a:endParaRPr lang="nb-NO"/>
          </a:p>
        </p:txBody>
      </p:sp>
      <p:sp>
        <p:nvSpPr>
          <p:cNvPr id="8" name="Plassholder for tekst 9">
            <a:extLst>
              <a:ext uri="{FF2B5EF4-FFF2-40B4-BE49-F238E27FC236}">
                <a16:creationId xmlns:a16="http://schemas.microsoft.com/office/drawing/2014/main" id="{495DA65F-73FD-A97D-6C93-B01CDECA513F}"/>
              </a:ext>
            </a:extLst>
          </p:cNvPr>
          <p:cNvSpPr>
            <a:spLocks noGrp="1"/>
          </p:cNvSpPr>
          <p:nvPr>
            <p:ph type="body" sz="quarter" idx="15" hasCustomPrompt="1"/>
          </p:nvPr>
        </p:nvSpPr>
        <p:spPr>
          <a:xfrm>
            <a:off x="4028937" y="2951523"/>
            <a:ext cx="4134126" cy="955794"/>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3434998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orside Oransje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4792"/>
            <a:ext cx="6096000" cy="343320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5" name="Logo_Nynorsk" hidden="1">
            <a:extLst>
              <a:ext uri="{FF2B5EF4-FFF2-40B4-BE49-F238E27FC236}">
                <a16:creationId xmlns:a16="http://schemas.microsoft.com/office/drawing/2014/main" id="{C6D7F8BD-6789-4E89-BE10-AE6710FFB66C}"/>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7" name="Logo_Bokmal">
            <a:extLst>
              <a:ext uri="{FF2B5EF4-FFF2-40B4-BE49-F238E27FC236}">
                <a16:creationId xmlns:a16="http://schemas.microsoft.com/office/drawing/2014/main" id="{1B960393-DA95-45D4-BC0F-B0E1F85F6C90}"/>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0" name="Logo_Engelsk" hidden="1">
            <a:extLst>
              <a:ext uri="{FF2B5EF4-FFF2-40B4-BE49-F238E27FC236}">
                <a16:creationId xmlns:a16="http://schemas.microsoft.com/office/drawing/2014/main" id="{02C6777A-C9B1-49C7-A444-881FE1E3D91F}"/>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12936275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orside Magenta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9000"/>
            <a:ext cx="6096000"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13" name="Logo_Nynorsk" hidden="1">
            <a:extLst>
              <a:ext uri="{FF2B5EF4-FFF2-40B4-BE49-F238E27FC236}">
                <a16:creationId xmlns:a16="http://schemas.microsoft.com/office/drawing/2014/main" id="{77011D5C-36FC-4882-8EDF-E39B9B5F25A9}"/>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14" name="Logo_Bokmal">
            <a:extLst>
              <a:ext uri="{FF2B5EF4-FFF2-40B4-BE49-F238E27FC236}">
                <a16:creationId xmlns:a16="http://schemas.microsoft.com/office/drawing/2014/main" id="{87AABA1F-77AF-4C1E-89DD-A4B3CD6021E3}"/>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5" name="Logo_Engelsk" hidden="1">
            <a:extLst>
              <a:ext uri="{FF2B5EF4-FFF2-40B4-BE49-F238E27FC236}">
                <a16:creationId xmlns:a16="http://schemas.microsoft.com/office/drawing/2014/main" id="{51D39E2D-1677-4DA8-9B54-BA796A065492}"/>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24330997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orside Oransje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1"/>
            <a:ext cx="7421671"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6" name="Logo_Nynorsk" hidden="1">
            <a:extLst>
              <a:ext uri="{FF2B5EF4-FFF2-40B4-BE49-F238E27FC236}">
                <a16:creationId xmlns:a16="http://schemas.microsoft.com/office/drawing/2014/main" id="{C581CB95-18F3-4D4C-BA63-E401740C52A9}"/>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2" name="Logo_Bokmal">
            <a:extLst>
              <a:ext uri="{FF2B5EF4-FFF2-40B4-BE49-F238E27FC236}">
                <a16:creationId xmlns:a16="http://schemas.microsoft.com/office/drawing/2014/main" id="{52A18BDD-8A94-430D-BDE8-CCF241EEAC1E}"/>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81C8AFF1-1C2C-45FC-B0CA-7A469EC398AE}"/>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3532284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orside Magenta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0"/>
            <a:ext cx="7421671" cy="3429001"/>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2" name="Logo_Nynorsk" hidden="1">
            <a:extLst>
              <a:ext uri="{FF2B5EF4-FFF2-40B4-BE49-F238E27FC236}">
                <a16:creationId xmlns:a16="http://schemas.microsoft.com/office/drawing/2014/main" id="{DE89401B-606B-47BD-8979-2C0DCB163AB8}"/>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3" name="Logo_Bokmal">
            <a:extLst>
              <a:ext uri="{FF2B5EF4-FFF2-40B4-BE49-F238E27FC236}">
                <a16:creationId xmlns:a16="http://schemas.microsoft.com/office/drawing/2014/main" id="{0B56F6B5-EAEF-41E8-AD98-716021E8377B}"/>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9C5AFD6B-3C07-4164-ACCE-CEA90EDBC70C}"/>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24060829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92869C-9772-47D9-845D-6B42645CA52E}"/>
              </a:ext>
            </a:extLst>
          </p:cNvPr>
          <p:cNvSpPr/>
          <p:nvPr userDrawn="1"/>
        </p:nvSpPr>
        <p:spPr>
          <a:xfrm>
            <a:off x="8774440" y="3428901"/>
            <a:ext cx="3417560" cy="3428901"/>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9" name="Rectangle 8">
            <a:extLst>
              <a:ext uri="{FF2B5EF4-FFF2-40B4-BE49-F238E27FC236}">
                <a16:creationId xmlns:a16="http://schemas.microsoft.com/office/drawing/2014/main" id="{DC99E0B6-AF8F-49CD-8556-3FB8C9E3F0B2}"/>
              </a:ext>
            </a:extLst>
          </p:cNvPr>
          <p:cNvSpPr/>
          <p:nvPr userDrawn="1"/>
        </p:nvSpPr>
        <p:spPr>
          <a:xfrm>
            <a:off x="0" y="0"/>
            <a:ext cx="8774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Subtitle 2"/>
          <p:cNvSpPr>
            <a:spLocks noGrp="1"/>
          </p:cNvSpPr>
          <p:nvPr>
            <p:ph type="subTitle" idx="1"/>
          </p:nvPr>
        </p:nvSpPr>
        <p:spPr>
          <a:xfrm>
            <a:off x="683632" y="545809"/>
            <a:ext cx="6088752" cy="1209054"/>
          </a:xfrm>
        </p:spPr>
        <p:txBody>
          <a:bodyPr/>
          <a:lstStyle>
            <a:lvl1pPr marL="0" indent="0" algn="l">
              <a:buNone/>
              <a:defRPr sz="1400">
                <a:solidFill>
                  <a:schemeClr val="bg1"/>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2" name="Title 1">
            <a:extLst>
              <a:ext uri="{FF2B5EF4-FFF2-40B4-BE49-F238E27FC236}">
                <a16:creationId xmlns:a16="http://schemas.microsoft.com/office/drawing/2014/main" id="{6E45E48B-E6F1-4C3E-925D-CA2D739891F9}"/>
              </a:ext>
            </a:extLst>
          </p:cNvPr>
          <p:cNvSpPr>
            <a:spLocks noGrp="1"/>
          </p:cNvSpPr>
          <p:nvPr>
            <p:ph type="ctrTitle"/>
          </p:nvPr>
        </p:nvSpPr>
        <p:spPr>
          <a:xfrm>
            <a:off x="683633" y="3233726"/>
            <a:ext cx="6088751" cy="2535659"/>
          </a:xfrm>
        </p:spPr>
        <p:txBody>
          <a:bodyPr anchor="ctr">
            <a:normAutofit/>
          </a:bodyPr>
          <a:lstStyle>
            <a:lvl1pPr algn="l">
              <a:lnSpc>
                <a:spcPct val="93000"/>
              </a:lnSpc>
              <a:defRPr sz="4501">
                <a:solidFill>
                  <a:schemeClr val="accent1"/>
                </a:solidFill>
              </a:defRPr>
            </a:lvl1pPr>
          </a:lstStyle>
          <a:p>
            <a:r>
              <a:rPr lang="nb-NO"/>
              <a:t>Klikk for å redigere tittelstil</a:t>
            </a:r>
            <a:endParaRPr lang="nb-NO" err="1"/>
          </a:p>
        </p:txBody>
      </p:sp>
      <p:pic>
        <p:nvPicPr>
          <p:cNvPr id="8" name="Graphic 7">
            <a:extLst>
              <a:ext uri="{FF2B5EF4-FFF2-40B4-BE49-F238E27FC236}">
                <a16:creationId xmlns:a16="http://schemas.microsoft.com/office/drawing/2014/main" id="{6713743B-AD24-4985-B576-5E39BB3743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65" t="14706" r="2274" b="2510"/>
          <a:stretch/>
        </p:blipFill>
        <p:spPr>
          <a:xfrm>
            <a:off x="8774440" y="3429000"/>
            <a:ext cx="3417561" cy="3428901"/>
          </a:xfrm>
          <a:prstGeom prst="rect">
            <a:avLst/>
          </a:prstGeom>
        </p:spPr>
      </p:pic>
      <p:pic>
        <p:nvPicPr>
          <p:cNvPr id="13" name="Logo_Nynorsk" hidden="1">
            <a:extLst>
              <a:ext uri="{FF2B5EF4-FFF2-40B4-BE49-F238E27FC236}">
                <a16:creationId xmlns:a16="http://schemas.microsoft.com/office/drawing/2014/main" id="{8B31AB50-8C11-41BD-B220-7A801A8DD2D5}"/>
              </a:ext>
            </a:extLst>
          </p:cNvPr>
          <p:cNvPicPr>
            <a:picLocks noChangeAspect="1"/>
          </p:cNvPicPr>
          <p:nvPr userDrawn="1"/>
        </p:nvPicPr>
        <p:blipFill>
          <a:blip r:embed="rId4"/>
          <a:stretch>
            <a:fillRect/>
          </a:stretch>
        </p:blipFill>
        <p:spPr>
          <a:xfrm>
            <a:off x="9271159" y="576072"/>
            <a:ext cx="2378923" cy="522000"/>
          </a:xfrm>
          <a:prstGeom prst="rect">
            <a:avLst/>
          </a:prstGeom>
        </p:spPr>
      </p:pic>
      <p:pic>
        <p:nvPicPr>
          <p:cNvPr id="15" name="Logo_Bokmal">
            <a:extLst>
              <a:ext uri="{FF2B5EF4-FFF2-40B4-BE49-F238E27FC236}">
                <a16:creationId xmlns:a16="http://schemas.microsoft.com/office/drawing/2014/main" id="{D47E3DE3-B27D-4439-A13F-EA5BE0BC1626}"/>
              </a:ext>
            </a:extLst>
          </p:cNvPr>
          <p:cNvPicPr>
            <a:picLocks noChangeAspect="1"/>
          </p:cNvPicPr>
          <p:nvPr userDrawn="1"/>
        </p:nvPicPr>
        <p:blipFill>
          <a:blip r:embed="rId5"/>
          <a:stretch>
            <a:fillRect/>
          </a:stretch>
        </p:blipFill>
        <p:spPr>
          <a:xfrm>
            <a:off x="9271159" y="576072"/>
            <a:ext cx="2350662" cy="522000"/>
          </a:xfrm>
          <a:prstGeom prst="rect">
            <a:avLst/>
          </a:prstGeom>
        </p:spPr>
      </p:pic>
      <p:pic>
        <p:nvPicPr>
          <p:cNvPr id="17" name="Logo_Engelsk" hidden="1">
            <a:extLst>
              <a:ext uri="{FF2B5EF4-FFF2-40B4-BE49-F238E27FC236}">
                <a16:creationId xmlns:a16="http://schemas.microsoft.com/office/drawing/2014/main" id="{17BA7F33-C434-4EA8-9C54-D52AE608B2F0}"/>
              </a:ext>
            </a:extLst>
          </p:cNvPr>
          <p:cNvPicPr>
            <a:picLocks noChangeAspect="1"/>
          </p:cNvPicPr>
          <p:nvPr userDrawn="1"/>
        </p:nvPicPr>
        <p:blipFill>
          <a:blip r:embed="rId6"/>
          <a:stretch>
            <a:fillRect/>
          </a:stretch>
        </p:blipFill>
        <p:spPr>
          <a:xfrm>
            <a:off x="9271159" y="576072"/>
            <a:ext cx="2870176" cy="522000"/>
          </a:xfrm>
          <a:prstGeom prst="rect">
            <a:avLst/>
          </a:prstGeom>
        </p:spPr>
      </p:pic>
    </p:spTree>
    <p:extLst>
      <p:ext uri="{BB962C8B-B14F-4D97-AF65-F5344CB8AC3E}">
        <p14:creationId xmlns:p14="http://schemas.microsoft.com/office/powerpoint/2010/main" val="25382356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idtstilt tek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5152BB-583B-4C69-8DC2-CE1C458FA6CF}"/>
              </a:ext>
            </a:extLst>
          </p:cNvPr>
          <p:cNvSpPr/>
          <p:nvPr userDrawn="1"/>
        </p:nvSpPr>
        <p:spPr>
          <a:xfrm>
            <a:off x="0" y="0"/>
            <a:ext cx="12192000" cy="6192511"/>
          </a:xfrm>
          <a:prstGeom prst="rect">
            <a:avLst/>
          </a:prstGeom>
          <a:solidFill>
            <a:srgbClr val="E3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p:nvPr>
        </p:nvSpPr>
        <p:spPr>
          <a:xfrm>
            <a:off x="3253075" y="1038088"/>
            <a:ext cx="5625381" cy="1467307"/>
          </a:xfrm>
        </p:spPr>
        <p:txBody>
          <a:bodyPr lIns="0" tIns="0" rIns="0" bIns="0" anchor="b"/>
          <a:lstStyle>
            <a:lvl1pPr algn="l">
              <a:defRPr sz="3251"/>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3253075" y="2728805"/>
            <a:ext cx="5625381" cy="309110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6134556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p:cNvSpPr>
            <a:spLocks noGrp="1"/>
          </p:cNvSpPr>
          <p:nvPr>
            <p:ph type="title"/>
          </p:nvPr>
        </p:nvSpPr>
        <p:spPr>
          <a:xfrm>
            <a:off x="834024" y="1318339"/>
            <a:ext cx="3576318" cy="4330947"/>
          </a:xfrm>
        </p:spPr>
        <p:txBody>
          <a:bodyPr lIns="0" tIns="0" rIns="0" bIns="0" anchor="t"/>
          <a:lstStyle>
            <a:lvl1pPr algn="l">
              <a:lnSpc>
                <a:spcPct val="95000"/>
              </a:lnSpc>
              <a:defRPr sz="3251"/>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4874225" y="1318340"/>
            <a:ext cx="6483751" cy="4330947"/>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55430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killeark Magenta">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21B1D73-A264-4DF4-AEE5-F8FE30E62B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803885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image" Target="../media/image3.pn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2.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image" Target="../media/image1.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image" Target="../media/image50.sv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image" Target="../media/image49.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image" Target="../media/image3.pn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image" Target="../media/image2.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image" Target="../media/image1.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theme" Target="../theme/theme4.xml"/><Relationship Id="rId8" Type="http://schemas.openxmlformats.org/officeDocument/2006/relationships/slideLayout" Target="../slideLayouts/slideLayout99.xml"/><Relationship Id="rId3"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0" tIns="0" rIns="0" bIns="0" rtlCol="0" anchor="ctr">
            <a:noAutofit/>
          </a:bodyPr>
          <a:lstStyle/>
          <a:p>
            <a:r>
              <a:rPr lang="nb-NO"/>
              <a:t>Klikk for å redigere tittelstil</a:t>
            </a:r>
            <a:endParaRPr lang="en-US"/>
          </a:p>
        </p:txBody>
      </p:sp>
      <p:sp>
        <p:nvSpPr>
          <p:cNvPr id="3" name="Text Placeholder 2"/>
          <p:cNvSpPr>
            <a:spLocks noGrp="1"/>
          </p:cNvSpPr>
          <p:nvPr>
            <p:ph type="body" idx="1"/>
          </p:nvPr>
        </p:nvSpPr>
        <p:spPr>
          <a:xfrm>
            <a:off x="838200" y="2130601"/>
            <a:ext cx="10515600" cy="3798937"/>
          </a:xfrm>
          <a:prstGeom prst="rect">
            <a:avLst/>
          </a:prstGeom>
        </p:spPr>
        <p:txBody>
          <a:bodyPr vert="horz" lIns="0" tIns="0" rIns="0" bIns="0" rtlCol="0">
            <a:noAutofit/>
          </a:bodyPr>
          <a:lstStyle/>
          <a:p>
            <a:pPr lvl="0"/>
            <a:r>
              <a:rPr lang="fr-FR"/>
              <a:t>Lorem ipsum </a:t>
            </a:r>
            <a:r>
              <a:rPr lang="fr-FR" err="1"/>
              <a:t>obita</a:t>
            </a:r>
            <a:r>
              <a:rPr lang="fr-FR"/>
              <a:t> </a:t>
            </a:r>
            <a:r>
              <a:rPr lang="fr-FR" err="1"/>
              <a:t>veles</a:t>
            </a:r>
            <a:r>
              <a:rPr lang="fr-FR"/>
              <a:t> assit, qui </a:t>
            </a:r>
            <a:r>
              <a:rPr lang="fr-FR" err="1"/>
              <a:t>tenimusant</a:t>
            </a:r>
            <a:r>
              <a:rPr lang="fr-FR"/>
              <a:t> et que non </a:t>
            </a:r>
            <a:r>
              <a:rPr lang="fr-FR" err="1"/>
              <a:t>nobit</a:t>
            </a:r>
            <a:r>
              <a:rPr lang="fr-FR"/>
              <a:t>, </a:t>
            </a:r>
            <a:r>
              <a:rPr lang="fr-FR" err="1"/>
              <a:t>sedis</a:t>
            </a:r>
            <a:r>
              <a:rPr lang="fr-FR"/>
              <a:t> </a:t>
            </a:r>
            <a:r>
              <a:rPr lang="fr-FR" err="1"/>
              <a:t>essit</a:t>
            </a:r>
            <a:r>
              <a:rPr lang="fr-FR"/>
              <a:t> </a:t>
            </a:r>
            <a:r>
              <a:rPr lang="fr-FR" err="1"/>
              <a:t>aut</a:t>
            </a:r>
            <a:r>
              <a:rPr lang="fr-FR"/>
              <a:t> </a:t>
            </a:r>
            <a:r>
              <a:rPr lang="fr-FR" err="1"/>
              <a:t>enimillum</a:t>
            </a:r>
            <a:endParaRPr lang="fr-F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70848" y="6300788"/>
            <a:ext cx="9042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955C0-41DE-4519-832E-51A05D92624B}" type="datetimeFigureOut">
              <a:rPr lang="en-US" smtClean="0"/>
              <a:t>11/26/2025</a:t>
            </a:fld>
            <a:endParaRPr lang="en-US"/>
          </a:p>
        </p:txBody>
      </p:sp>
      <p:sp>
        <p:nvSpPr>
          <p:cNvPr id="5" name="Footer Placeholder 4"/>
          <p:cNvSpPr>
            <a:spLocks noGrp="1"/>
          </p:cNvSpPr>
          <p:nvPr>
            <p:ph type="ftr" sz="quarter" idx="3"/>
          </p:nvPr>
        </p:nvSpPr>
        <p:spPr>
          <a:xfrm>
            <a:off x="4210050" y="6300788"/>
            <a:ext cx="65341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09300" y="6300788"/>
            <a:ext cx="444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21476-4396-495E-8480-42256029A3FD}" type="slidenum">
              <a:rPr lang="en-US" smtClean="0"/>
              <a:t>‹#›</a:t>
            </a:fld>
            <a:endParaRPr lang="en-US"/>
          </a:p>
        </p:txBody>
      </p:sp>
      <p:pic>
        <p:nvPicPr>
          <p:cNvPr id="9" name="Logo_Nynorsk" hidden="1">
            <a:extLst>
              <a:ext uri="{FF2B5EF4-FFF2-40B4-BE49-F238E27FC236}">
                <a16:creationId xmlns:a16="http://schemas.microsoft.com/office/drawing/2014/main" id="{62EF5CD4-249F-47B8-A5C6-E57B8F34E9E5}"/>
              </a:ext>
            </a:extLst>
          </p:cNvPr>
          <p:cNvPicPr>
            <a:picLocks noChangeAspect="1"/>
          </p:cNvPicPr>
          <p:nvPr userDrawn="1"/>
        </p:nvPicPr>
        <p:blipFill>
          <a:blip r:embed="rId34"/>
          <a:stretch>
            <a:fillRect/>
          </a:stretch>
        </p:blipFill>
        <p:spPr>
          <a:xfrm>
            <a:off x="378047" y="6300788"/>
            <a:ext cx="2446757" cy="331200"/>
          </a:xfrm>
          <a:prstGeom prst="rect">
            <a:avLst/>
          </a:prstGeom>
        </p:spPr>
      </p:pic>
      <p:pic>
        <p:nvPicPr>
          <p:cNvPr id="12" name="Logo_Bokmal">
            <a:extLst>
              <a:ext uri="{FF2B5EF4-FFF2-40B4-BE49-F238E27FC236}">
                <a16:creationId xmlns:a16="http://schemas.microsoft.com/office/drawing/2014/main" id="{6603A225-F450-4040-99B0-0A05697C63E9}"/>
              </a:ext>
            </a:extLst>
          </p:cNvPr>
          <p:cNvPicPr>
            <a:picLocks noChangeAspect="1"/>
          </p:cNvPicPr>
          <p:nvPr userDrawn="1"/>
        </p:nvPicPr>
        <p:blipFill>
          <a:blip r:embed="rId35"/>
          <a:stretch>
            <a:fillRect/>
          </a:stretch>
        </p:blipFill>
        <p:spPr>
          <a:xfrm>
            <a:off x="378047" y="6300788"/>
            <a:ext cx="2436122" cy="331200"/>
          </a:xfrm>
          <a:prstGeom prst="rect">
            <a:avLst/>
          </a:prstGeom>
        </p:spPr>
      </p:pic>
      <p:pic>
        <p:nvPicPr>
          <p:cNvPr id="15" name="Logo_Engelsk" hidden="1">
            <a:extLst>
              <a:ext uri="{FF2B5EF4-FFF2-40B4-BE49-F238E27FC236}">
                <a16:creationId xmlns:a16="http://schemas.microsoft.com/office/drawing/2014/main" id="{059CBF14-B6D9-46F2-A0A2-30AF189F7334}"/>
              </a:ext>
            </a:extLst>
          </p:cNvPr>
          <p:cNvPicPr>
            <a:picLocks noChangeAspect="1"/>
          </p:cNvPicPr>
          <p:nvPr userDrawn="1"/>
        </p:nvPicPr>
        <p:blipFill>
          <a:blip r:embed="rId36"/>
          <a:stretch>
            <a:fillRect/>
          </a:stretch>
        </p:blipFill>
        <p:spPr>
          <a:xfrm>
            <a:off x="378047" y="6300788"/>
            <a:ext cx="2457851" cy="331200"/>
          </a:xfrm>
          <a:prstGeom prst="rect">
            <a:avLst/>
          </a:prstGeom>
        </p:spPr>
      </p:pic>
    </p:spTree>
    <p:extLst>
      <p:ext uri="{BB962C8B-B14F-4D97-AF65-F5344CB8AC3E}">
        <p14:creationId xmlns:p14="http://schemas.microsoft.com/office/powerpoint/2010/main" val="40717380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709" r:id="rId18"/>
    <p:sldLayoutId id="2147483710"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12" r:id="rId31"/>
    <p:sldLayoutId id="2147483749" r:id="rId32"/>
  </p:sldLayoutIdLst>
  <p:txStyles>
    <p:titleStyle>
      <a:lvl1pPr algn="l" defTabSz="914446" rtl="0" eaLnBrk="1" latinLnBrk="0" hangingPunct="1">
        <a:lnSpc>
          <a:spcPct val="90000"/>
        </a:lnSpc>
        <a:spcBef>
          <a:spcPct val="0"/>
        </a:spcBef>
        <a:buNone/>
        <a:defRPr sz="4501" kern="1200">
          <a:solidFill>
            <a:schemeClr val="tx1"/>
          </a:solidFill>
          <a:latin typeface="+mj-lt"/>
          <a:ea typeface="+mj-ea"/>
          <a:cs typeface="+mj-cs"/>
        </a:defRPr>
      </a:lvl1pPr>
    </p:titleStyle>
    <p:body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0" tIns="0" rIns="0" bIns="0" rtlCol="0" anchor="ctr">
            <a:noAutofit/>
          </a:bodyPr>
          <a:lstStyle/>
          <a:p>
            <a:r>
              <a:rPr lang="nb-NO"/>
              <a:t>Klikk for å redigere tittelstil</a:t>
            </a:r>
          </a:p>
        </p:txBody>
      </p:sp>
      <p:sp>
        <p:nvSpPr>
          <p:cNvPr id="3" name="Text Placeholder 2"/>
          <p:cNvSpPr>
            <a:spLocks noGrp="1"/>
          </p:cNvSpPr>
          <p:nvPr>
            <p:ph type="body" idx="1"/>
          </p:nvPr>
        </p:nvSpPr>
        <p:spPr>
          <a:xfrm>
            <a:off x="838200" y="2130601"/>
            <a:ext cx="10515600" cy="3798937"/>
          </a:xfrm>
          <a:prstGeom prst="rect">
            <a:avLst/>
          </a:prstGeom>
        </p:spPr>
        <p:txBody>
          <a:bodyPr vert="horz" lIns="0" tIns="0" rIns="0" bIns="0" rtlCol="0">
            <a:noAutofit/>
          </a:bodyPr>
          <a:lstStyle/>
          <a:p>
            <a:pPr lvl="0"/>
            <a:r>
              <a:rPr lang="nb-NO"/>
              <a:t>Lorem ipsum obita veles assit, qui tenimusant et que non nobit, sedis essit aut enimillum</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2"/>
          </p:nvPr>
        </p:nvSpPr>
        <p:spPr>
          <a:xfrm>
            <a:off x="3070848" y="6300788"/>
            <a:ext cx="9042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955C0-41DE-4519-832E-51A05D92624B}" type="datetimeFigureOut">
              <a:rPr lang="nb-NO" smtClean="0"/>
              <a:t>26.11.2025</a:t>
            </a:fld>
            <a:endParaRPr lang="nb-NO"/>
          </a:p>
        </p:txBody>
      </p:sp>
      <p:sp>
        <p:nvSpPr>
          <p:cNvPr id="5" name="Footer Placeholder 4"/>
          <p:cNvSpPr>
            <a:spLocks noGrp="1"/>
          </p:cNvSpPr>
          <p:nvPr>
            <p:ph type="ftr" sz="quarter" idx="3"/>
          </p:nvPr>
        </p:nvSpPr>
        <p:spPr>
          <a:xfrm>
            <a:off x="4210050" y="6300788"/>
            <a:ext cx="65341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10909300" y="6300788"/>
            <a:ext cx="444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21476-4396-495E-8480-42256029A3FD}" type="slidenum">
              <a:rPr lang="nb-NO" smtClean="0"/>
              <a:t>‹#›</a:t>
            </a:fld>
            <a:endParaRPr lang="nb-NO"/>
          </a:p>
        </p:txBody>
      </p:sp>
      <p:pic>
        <p:nvPicPr>
          <p:cNvPr id="9" name="Logo_Nynorsk" hidden="1">
            <a:extLst>
              <a:ext uri="{FF2B5EF4-FFF2-40B4-BE49-F238E27FC236}">
                <a16:creationId xmlns:a16="http://schemas.microsoft.com/office/drawing/2014/main" id="{62EF5CD4-249F-47B8-A5C6-E57B8F34E9E5}"/>
              </a:ext>
            </a:extLst>
          </p:cNvPr>
          <p:cNvPicPr>
            <a:picLocks noChangeAspect="1"/>
          </p:cNvPicPr>
          <p:nvPr userDrawn="1"/>
        </p:nvPicPr>
        <p:blipFill>
          <a:blip r:embed="rId32"/>
          <a:stretch>
            <a:fillRect/>
          </a:stretch>
        </p:blipFill>
        <p:spPr>
          <a:xfrm>
            <a:off x="378047" y="6300788"/>
            <a:ext cx="2446757" cy="331200"/>
          </a:xfrm>
          <a:prstGeom prst="rect">
            <a:avLst/>
          </a:prstGeom>
        </p:spPr>
      </p:pic>
      <p:pic>
        <p:nvPicPr>
          <p:cNvPr id="12" name="Logo_Bokmal">
            <a:extLst>
              <a:ext uri="{FF2B5EF4-FFF2-40B4-BE49-F238E27FC236}">
                <a16:creationId xmlns:a16="http://schemas.microsoft.com/office/drawing/2014/main" id="{6603A225-F450-4040-99B0-0A05697C63E9}"/>
              </a:ext>
            </a:extLst>
          </p:cNvPr>
          <p:cNvPicPr>
            <a:picLocks noChangeAspect="1"/>
          </p:cNvPicPr>
          <p:nvPr userDrawn="1"/>
        </p:nvPicPr>
        <p:blipFill>
          <a:blip r:embed="rId33"/>
          <a:stretch>
            <a:fillRect/>
          </a:stretch>
        </p:blipFill>
        <p:spPr>
          <a:xfrm>
            <a:off x="378047" y="6300788"/>
            <a:ext cx="2436122" cy="331200"/>
          </a:xfrm>
          <a:prstGeom prst="rect">
            <a:avLst/>
          </a:prstGeom>
        </p:spPr>
      </p:pic>
      <p:pic>
        <p:nvPicPr>
          <p:cNvPr id="15" name="Logo_Engelsk" hidden="1">
            <a:extLst>
              <a:ext uri="{FF2B5EF4-FFF2-40B4-BE49-F238E27FC236}">
                <a16:creationId xmlns:a16="http://schemas.microsoft.com/office/drawing/2014/main" id="{059CBF14-B6D9-46F2-A0A2-30AF189F7334}"/>
              </a:ext>
            </a:extLst>
          </p:cNvPr>
          <p:cNvPicPr>
            <a:picLocks noChangeAspect="1"/>
          </p:cNvPicPr>
          <p:nvPr userDrawn="1"/>
        </p:nvPicPr>
        <p:blipFill>
          <a:blip r:embed="rId34"/>
          <a:stretch>
            <a:fillRect/>
          </a:stretch>
        </p:blipFill>
        <p:spPr>
          <a:xfrm>
            <a:off x="378047" y="6300788"/>
            <a:ext cx="2457851" cy="331200"/>
          </a:xfrm>
          <a:prstGeom prst="rect">
            <a:avLst/>
          </a:prstGeom>
        </p:spPr>
      </p:pic>
    </p:spTree>
    <p:extLst>
      <p:ext uri="{BB962C8B-B14F-4D97-AF65-F5344CB8AC3E}">
        <p14:creationId xmlns:p14="http://schemas.microsoft.com/office/powerpoint/2010/main" val="16654552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Lst>
  <p:txStyles>
    <p:titleStyle>
      <a:lvl1pPr algn="l" defTabSz="914446" rtl="0" eaLnBrk="1" latinLnBrk="0" hangingPunct="1">
        <a:lnSpc>
          <a:spcPct val="90000"/>
        </a:lnSpc>
        <a:spcBef>
          <a:spcPct val="0"/>
        </a:spcBef>
        <a:buNone/>
        <a:defRPr sz="4501" kern="1200">
          <a:solidFill>
            <a:schemeClr val="tx1"/>
          </a:solidFill>
          <a:latin typeface="+mj-lt"/>
          <a:ea typeface="+mj-ea"/>
          <a:cs typeface="+mj-cs"/>
        </a:defRPr>
      </a:lvl1pPr>
    </p:titleStyle>
    <p:body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5B2ACF1-FF09-CADB-2BF2-4244776682BA}"/>
              </a:ext>
            </a:extLst>
          </p:cNvPr>
          <p:cNvSpPr>
            <a:spLocks noGrp="1"/>
          </p:cNvSpPr>
          <p:nvPr>
            <p:ph type="title"/>
          </p:nvPr>
        </p:nvSpPr>
        <p:spPr>
          <a:xfrm>
            <a:off x="571609" y="506268"/>
            <a:ext cx="9145738" cy="1077218"/>
          </a:xfrm>
          <a:prstGeom prst="rect">
            <a:avLst/>
          </a:prstGeom>
        </p:spPr>
        <p:txBody>
          <a:bodyPr vert="horz" wrap="square" lIns="0" tIns="0" rIns="0" bIns="0" rtlCol="0" anchor="t">
            <a:noAutofit/>
          </a:bodyPr>
          <a:lstStyle/>
          <a:p>
            <a:r>
              <a:rPr lang="nb-NO"/>
              <a:t>Klikk for å redigere tittelstil</a:t>
            </a:r>
          </a:p>
        </p:txBody>
      </p:sp>
      <p:sp>
        <p:nvSpPr>
          <p:cNvPr id="3" name="Plassholder for tekst 2">
            <a:extLst>
              <a:ext uri="{FF2B5EF4-FFF2-40B4-BE49-F238E27FC236}">
                <a16:creationId xmlns:a16="http://schemas.microsoft.com/office/drawing/2014/main" id="{54AABBF2-CF9F-F018-E522-F2044C4F7946}"/>
              </a:ext>
            </a:extLst>
          </p:cNvPr>
          <p:cNvSpPr>
            <a:spLocks noGrp="1"/>
          </p:cNvSpPr>
          <p:nvPr>
            <p:ph type="body" idx="1"/>
          </p:nvPr>
        </p:nvSpPr>
        <p:spPr>
          <a:xfrm>
            <a:off x="571609" y="2034988"/>
            <a:ext cx="9145739" cy="377613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3FF67F4-FE10-ACFC-ADDA-335A7B6E4E0A}"/>
              </a:ext>
            </a:extLst>
          </p:cNvPr>
          <p:cNvSpPr>
            <a:spLocks noGrp="1"/>
          </p:cNvSpPr>
          <p:nvPr>
            <p:ph type="dt" sz="half" idx="2"/>
          </p:nvPr>
        </p:nvSpPr>
        <p:spPr>
          <a:xfrm>
            <a:off x="0" y="-105292"/>
            <a:ext cx="2743200" cy="15389"/>
          </a:xfrm>
          <a:prstGeom prst="rect">
            <a:avLst/>
          </a:prstGeom>
        </p:spPr>
        <p:txBody>
          <a:bodyPr vert="horz" lIns="0" tIns="0" rIns="0" bIns="0" rtlCol="0" anchor="ctr">
            <a:spAutoFit/>
          </a:bodyPr>
          <a:lstStyle>
            <a:lvl1pPr algn="l">
              <a:lnSpc>
                <a:spcPct val="100000"/>
              </a:lnSpc>
              <a:defRPr sz="100">
                <a:solidFill>
                  <a:schemeClr val="dk1"/>
                </a:solidFill>
              </a:defRPr>
            </a:lvl1pPr>
          </a:lstStyle>
          <a:p>
            <a:fld id="{677D2BBB-91DB-4037-B042-D0463FECDECE}" type="datetime1">
              <a:rPr lang="nb-NO" smtClean="0"/>
              <a:t>26.11.2025</a:t>
            </a:fld>
            <a:endParaRPr lang="nb-NO"/>
          </a:p>
        </p:txBody>
      </p:sp>
      <p:sp>
        <p:nvSpPr>
          <p:cNvPr id="5" name="Plassholder for bunntekst 4">
            <a:extLst>
              <a:ext uri="{FF2B5EF4-FFF2-40B4-BE49-F238E27FC236}">
                <a16:creationId xmlns:a16="http://schemas.microsoft.com/office/drawing/2014/main" id="{72896FC8-091B-2CD0-2C3C-E0FBA6C0667E}"/>
              </a:ext>
            </a:extLst>
          </p:cNvPr>
          <p:cNvSpPr>
            <a:spLocks noGrp="1"/>
          </p:cNvSpPr>
          <p:nvPr>
            <p:ph type="ftr" sz="quarter" idx="3"/>
          </p:nvPr>
        </p:nvSpPr>
        <p:spPr>
          <a:xfrm>
            <a:off x="3564026" y="6327500"/>
            <a:ext cx="5063949" cy="153889"/>
          </a:xfrm>
          <a:prstGeom prst="rect">
            <a:avLst/>
          </a:prstGeom>
        </p:spPr>
        <p:txBody>
          <a:bodyPr vert="horz" wrap="square" lIns="0" tIns="0" rIns="0" bIns="0" rtlCol="0" anchor="ctr">
            <a:spAutoFit/>
          </a:bodyPr>
          <a:lstStyle>
            <a:lvl1pPr algn="ctr">
              <a:lnSpc>
                <a:spcPts val="1200"/>
              </a:lnSpc>
              <a:defRPr sz="1000">
                <a:solidFill>
                  <a:schemeClr val="dk1"/>
                </a:solidFill>
              </a:defRPr>
            </a:lvl1pPr>
          </a:lstStyle>
          <a:p>
            <a:r>
              <a:rPr lang="nb-NO"/>
              <a:t>Navn på enhet / fakultet / institutt / presentasjon</a:t>
            </a:r>
          </a:p>
        </p:txBody>
      </p:sp>
      <p:sp>
        <p:nvSpPr>
          <p:cNvPr id="6" name="Plassholder for lysbildenummer 5">
            <a:extLst>
              <a:ext uri="{FF2B5EF4-FFF2-40B4-BE49-F238E27FC236}">
                <a16:creationId xmlns:a16="http://schemas.microsoft.com/office/drawing/2014/main" id="{8D6A1866-597C-67FF-F7CE-09CFFEF8C4B4}"/>
              </a:ext>
            </a:extLst>
          </p:cNvPr>
          <p:cNvSpPr>
            <a:spLocks noGrp="1"/>
          </p:cNvSpPr>
          <p:nvPr>
            <p:ph type="sldNum" sz="quarter" idx="4"/>
          </p:nvPr>
        </p:nvSpPr>
        <p:spPr>
          <a:xfrm>
            <a:off x="10396189" y="6327500"/>
            <a:ext cx="1223303" cy="153889"/>
          </a:xfrm>
          <a:prstGeom prst="rect">
            <a:avLst/>
          </a:prstGeom>
        </p:spPr>
        <p:txBody>
          <a:bodyPr vert="horz" wrap="square" lIns="0" tIns="0" rIns="0" bIns="0" rtlCol="0" anchor="ctr">
            <a:spAutoFit/>
          </a:bodyPr>
          <a:lstStyle>
            <a:lvl1pPr algn="r">
              <a:lnSpc>
                <a:spcPts val="1200"/>
              </a:lnSpc>
              <a:defRPr sz="1000">
                <a:solidFill>
                  <a:schemeClr val="dk1"/>
                </a:solidFill>
              </a:defRPr>
            </a:lvl1pPr>
          </a:lstStyle>
          <a:p>
            <a:fld id="{F9601797-DC0E-45BC-9A66-B1CCC5925A5F}" type="slidenum">
              <a:rPr lang="nb-NO" smtClean="0"/>
              <a:pPr/>
              <a:t>‹#›</a:t>
            </a:fld>
            <a:endParaRPr lang="nb-NO"/>
          </a:p>
        </p:txBody>
      </p:sp>
      <p:pic>
        <p:nvPicPr>
          <p:cNvPr id="13" name="Grafikk 12">
            <a:extLst>
              <a:ext uri="{FF2B5EF4-FFF2-40B4-BE49-F238E27FC236}">
                <a16:creationId xmlns:a16="http://schemas.microsoft.com/office/drawing/2014/main" id="{975E6E6E-57FD-EB89-1090-CD0439890873}"/>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71609" y="6131820"/>
            <a:ext cx="1359088" cy="313111"/>
          </a:xfrm>
          <a:prstGeom prst="rect">
            <a:avLst/>
          </a:prstGeom>
        </p:spPr>
      </p:pic>
      <p:sp>
        <p:nvSpPr>
          <p:cNvPr id="7" name="lastID" hidden="1">
            <a:extLst>
              <a:ext uri="{FF2B5EF4-FFF2-40B4-BE49-F238E27FC236}">
                <a16:creationId xmlns:a16="http://schemas.microsoft.com/office/drawing/2014/main" id="{10460A54-0FF6-F956-6950-FA866AE9EDFA}"/>
              </a:ext>
            </a:extLst>
          </p:cNvPr>
          <p:cNvSpPr/>
          <p:nvPr userDrawn="1"/>
        </p:nvSpPr>
        <p:spPr>
          <a:xfrm>
            <a:off x="670561" y="-731520"/>
            <a:ext cx="1260137" cy="290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a:t>sisteside2</a:t>
            </a:r>
          </a:p>
        </p:txBody>
      </p:sp>
    </p:spTree>
    <p:extLst>
      <p:ext uri="{BB962C8B-B14F-4D97-AF65-F5344CB8AC3E}">
        <p14:creationId xmlns:p14="http://schemas.microsoft.com/office/powerpoint/2010/main" val="60140428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Lst>
  <p:hf hdr="0" ftr="0" dt="0"/>
  <p:txStyles>
    <p:titleStyle>
      <a:lvl1pPr algn="l" defTabSz="914310" rtl="0" eaLnBrk="1" latinLnBrk="0" hangingPunct="1">
        <a:lnSpc>
          <a:spcPts val="4200"/>
        </a:lnSpc>
        <a:spcBef>
          <a:spcPct val="0"/>
        </a:spcBef>
        <a:buNone/>
        <a:defRPr sz="3600" kern="1200">
          <a:solidFill>
            <a:schemeClr val="tx1"/>
          </a:solidFill>
          <a:latin typeface="+mj-lt"/>
          <a:ea typeface="+mj-ea"/>
          <a:cs typeface="+mj-cs"/>
        </a:defRPr>
      </a:lvl1pPr>
    </p:titleStyle>
    <p:bodyStyle>
      <a:lvl1pPr marL="228578" indent="-228578" algn="l" defTabSz="914310" rtl="0" eaLnBrk="1" latinLnBrk="0" hangingPunct="1">
        <a:lnSpc>
          <a:spcPts val="2660"/>
        </a:lnSpc>
        <a:spcBef>
          <a:spcPts val="2000"/>
        </a:spcBef>
        <a:buFont typeface="Arial" panose="020B0604020202020204" pitchFamily="34" charset="0"/>
        <a:buChar char="•"/>
        <a:defRPr sz="2200" kern="1200">
          <a:solidFill>
            <a:schemeClr val="tx1"/>
          </a:solidFill>
          <a:latin typeface="+mn-lt"/>
          <a:ea typeface="+mn-ea"/>
          <a:cs typeface="+mn-cs"/>
        </a:defRPr>
      </a:lvl1pPr>
      <a:lvl2pPr marL="457154" indent="-228578" algn="l" defTabSz="914310" rtl="0" eaLnBrk="1" latinLnBrk="0" hangingPunct="1">
        <a:lnSpc>
          <a:spcPts val="2660"/>
        </a:lnSpc>
        <a:spcBef>
          <a:spcPts val="0"/>
        </a:spcBef>
        <a:buFont typeface="Arial" panose="020B0604020202020204" pitchFamily="34" charset="0"/>
        <a:buChar char="•"/>
        <a:defRPr sz="2200" kern="1200">
          <a:solidFill>
            <a:schemeClr val="tx1"/>
          </a:solidFill>
          <a:latin typeface="+mn-lt"/>
          <a:ea typeface="+mn-ea"/>
          <a:cs typeface="+mn-cs"/>
        </a:defRPr>
      </a:lvl2pPr>
      <a:lvl3pPr marL="685732" indent="-228578" algn="l" defTabSz="914310" rtl="0" eaLnBrk="1" latinLnBrk="0" hangingPunct="1">
        <a:lnSpc>
          <a:spcPts val="2660"/>
        </a:lnSpc>
        <a:spcBef>
          <a:spcPts val="0"/>
        </a:spcBef>
        <a:buFont typeface="Arial" panose="020B0604020202020204" pitchFamily="34" charset="0"/>
        <a:buChar char="•"/>
        <a:defRPr sz="2200" kern="1200">
          <a:solidFill>
            <a:schemeClr val="tx1"/>
          </a:solidFill>
          <a:latin typeface="+mn-lt"/>
          <a:ea typeface="+mn-ea"/>
          <a:cs typeface="+mn-cs"/>
        </a:defRPr>
      </a:lvl3pPr>
      <a:lvl4pPr marL="914309" indent="-228578" algn="l" defTabSz="914310" rtl="0" eaLnBrk="1" latinLnBrk="0" hangingPunct="1">
        <a:lnSpc>
          <a:spcPts val="2660"/>
        </a:lnSpc>
        <a:spcBef>
          <a:spcPts val="0"/>
        </a:spcBef>
        <a:buFont typeface="Arial" panose="020B0604020202020204" pitchFamily="34" charset="0"/>
        <a:buChar char="•"/>
        <a:defRPr sz="2200" kern="1200">
          <a:solidFill>
            <a:schemeClr val="tx1"/>
          </a:solidFill>
          <a:latin typeface="+mn-lt"/>
          <a:ea typeface="+mn-ea"/>
          <a:cs typeface="+mn-cs"/>
        </a:defRPr>
      </a:lvl4pPr>
      <a:lvl5pPr marL="1142886" indent="-228578" algn="l" defTabSz="914310" rtl="0" eaLnBrk="1" latinLnBrk="0" hangingPunct="1">
        <a:lnSpc>
          <a:spcPts val="2660"/>
        </a:lnSpc>
        <a:spcBef>
          <a:spcPts val="0"/>
        </a:spcBef>
        <a:buFont typeface="Arial" panose="020B0604020202020204" pitchFamily="34" charset="0"/>
        <a:buChar char="•"/>
        <a:defRPr sz="2200" kern="1200">
          <a:solidFill>
            <a:schemeClr val="tx1"/>
          </a:solidFill>
          <a:latin typeface="+mn-lt"/>
          <a:ea typeface="+mn-ea"/>
          <a:cs typeface="+mn-cs"/>
        </a:defRPr>
      </a:lvl5pPr>
      <a:lvl6pPr marL="2514350"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8"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8"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4" algn="l" defTabSz="91431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0" tIns="0" rIns="0" bIns="0" rtlCol="0" anchor="ctr">
            <a:noAutofit/>
          </a:bodyPr>
          <a:lstStyle/>
          <a:p>
            <a:r>
              <a:rPr lang="nb-NO"/>
              <a:t>Klikk for å redigere tittelstil</a:t>
            </a:r>
            <a:endParaRPr lang="en-US"/>
          </a:p>
        </p:txBody>
      </p:sp>
      <p:sp>
        <p:nvSpPr>
          <p:cNvPr id="3" name="Text Placeholder 2"/>
          <p:cNvSpPr>
            <a:spLocks noGrp="1"/>
          </p:cNvSpPr>
          <p:nvPr>
            <p:ph type="body" idx="1"/>
          </p:nvPr>
        </p:nvSpPr>
        <p:spPr>
          <a:xfrm>
            <a:off x="838200" y="2130601"/>
            <a:ext cx="10515600" cy="3798937"/>
          </a:xfrm>
          <a:prstGeom prst="rect">
            <a:avLst/>
          </a:prstGeom>
        </p:spPr>
        <p:txBody>
          <a:bodyPr vert="horz" lIns="0" tIns="0" rIns="0" bIns="0" rtlCol="0">
            <a:noAutofit/>
          </a:bodyPr>
          <a:lstStyle/>
          <a:p>
            <a:pPr lvl="0"/>
            <a:r>
              <a:rPr lang="fr-FR"/>
              <a:t>Lorem ipsum </a:t>
            </a:r>
            <a:r>
              <a:rPr lang="fr-FR" err="1"/>
              <a:t>obita</a:t>
            </a:r>
            <a:r>
              <a:rPr lang="fr-FR"/>
              <a:t> </a:t>
            </a:r>
            <a:r>
              <a:rPr lang="fr-FR" err="1"/>
              <a:t>veles</a:t>
            </a:r>
            <a:r>
              <a:rPr lang="fr-FR"/>
              <a:t> assit, qui </a:t>
            </a:r>
            <a:r>
              <a:rPr lang="fr-FR" err="1"/>
              <a:t>tenimusant</a:t>
            </a:r>
            <a:r>
              <a:rPr lang="fr-FR"/>
              <a:t> et que non </a:t>
            </a:r>
            <a:r>
              <a:rPr lang="fr-FR" err="1"/>
              <a:t>nobit</a:t>
            </a:r>
            <a:r>
              <a:rPr lang="fr-FR"/>
              <a:t>, </a:t>
            </a:r>
            <a:r>
              <a:rPr lang="fr-FR" err="1"/>
              <a:t>sedis</a:t>
            </a:r>
            <a:r>
              <a:rPr lang="fr-FR"/>
              <a:t> </a:t>
            </a:r>
            <a:r>
              <a:rPr lang="fr-FR" err="1"/>
              <a:t>essit</a:t>
            </a:r>
            <a:r>
              <a:rPr lang="fr-FR"/>
              <a:t> </a:t>
            </a:r>
            <a:r>
              <a:rPr lang="fr-FR" err="1"/>
              <a:t>aut</a:t>
            </a:r>
            <a:r>
              <a:rPr lang="fr-FR"/>
              <a:t> </a:t>
            </a:r>
            <a:r>
              <a:rPr lang="fr-FR" err="1"/>
              <a:t>enimillum</a:t>
            </a:r>
            <a:endParaRPr lang="fr-F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70848" y="6300788"/>
            <a:ext cx="9042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955C0-41DE-4519-832E-51A05D92624B}" type="datetimeFigureOut">
              <a:rPr lang="en-US" smtClean="0"/>
              <a:t>11/26/2025</a:t>
            </a:fld>
            <a:endParaRPr lang="en-US"/>
          </a:p>
        </p:txBody>
      </p:sp>
      <p:sp>
        <p:nvSpPr>
          <p:cNvPr id="5" name="Footer Placeholder 4"/>
          <p:cNvSpPr>
            <a:spLocks noGrp="1"/>
          </p:cNvSpPr>
          <p:nvPr>
            <p:ph type="ftr" sz="quarter" idx="3"/>
          </p:nvPr>
        </p:nvSpPr>
        <p:spPr>
          <a:xfrm>
            <a:off x="4210050" y="6300788"/>
            <a:ext cx="65341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09300" y="6300788"/>
            <a:ext cx="444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21476-4396-495E-8480-42256029A3FD}" type="slidenum">
              <a:rPr lang="en-US" smtClean="0"/>
              <a:t>‹#›</a:t>
            </a:fld>
            <a:endParaRPr lang="en-US"/>
          </a:p>
        </p:txBody>
      </p:sp>
      <p:pic>
        <p:nvPicPr>
          <p:cNvPr id="9" name="Logo_Nynorsk" hidden="1">
            <a:extLst>
              <a:ext uri="{FF2B5EF4-FFF2-40B4-BE49-F238E27FC236}">
                <a16:creationId xmlns:a16="http://schemas.microsoft.com/office/drawing/2014/main" id="{62EF5CD4-249F-47B8-A5C6-E57B8F34E9E5}"/>
              </a:ext>
            </a:extLst>
          </p:cNvPr>
          <p:cNvPicPr>
            <a:picLocks noChangeAspect="1"/>
          </p:cNvPicPr>
          <p:nvPr userDrawn="1"/>
        </p:nvPicPr>
        <p:blipFill>
          <a:blip r:embed="rId36"/>
          <a:stretch>
            <a:fillRect/>
          </a:stretch>
        </p:blipFill>
        <p:spPr>
          <a:xfrm>
            <a:off x="378047" y="6300788"/>
            <a:ext cx="2446757" cy="331200"/>
          </a:xfrm>
          <a:prstGeom prst="rect">
            <a:avLst/>
          </a:prstGeom>
        </p:spPr>
      </p:pic>
      <p:pic>
        <p:nvPicPr>
          <p:cNvPr id="12" name="Logo_Bokmal">
            <a:extLst>
              <a:ext uri="{FF2B5EF4-FFF2-40B4-BE49-F238E27FC236}">
                <a16:creationId xmlns:a16="http://schemas.microsoft.com/office/drawing/2014/main" id="{6603A225-F450-4040-99B0-0A05697C63E9}"/>
              </a:ext>
            </a:extLst>
          </p:cNvPr>
          <p:cNvPicPr>
            <a:picLocks noChangeAspect="1"/>
          </p:cNvPicPr>
          <p:nvPr userDrawn="1"/>
        </p:nvPicPr>
        <p:blipFill>
          <a:blip r:embed="rId37"/>
          <a:stretch>
            <a:fillRect/>
          </a:stretch>
        </p:blipFill>
        <p:spPr>
          <a:xfrm>
            <a:off x="378047" y="6300788"/>
            <a:ext cx="2436122" cy="331200"/>
          </a:xfrm>
          <a:prstGeom prst="rect">
            <a:avLst/>
          </a:prstGeom>
        </p:spPr>
      </p:pic>
      <p:pic>
        <p:nvPicPr>
          <p:cNvPr id="15" name="Logo_Engelsk" hidden="1">
            <a:extLst>
              <a:ext uri="{FF2B5EF4-FFF2-40B4-BE49-F238E27FC236}">
                <a16:creationId xmlns:a16="http://schemas.microsoft.com/office/drawing/2014/main" id="{059CBF14-B6D9-46F2-A0A2-30AF189F7334}"/>
              </a:ext>
            </a:extLst>
          </p:cNvPr>
          <p:cNvPicPr>
            <a:picLocks noChangeAspect="1"/>
          </p:cNvPicPr>
          <p:nvPr userDrawn="1"/>
        </p:nvPicPr>
        <p:blipFill>
          <a:blip r:embed="rId38"/>
          <a:stretch>
            <a:fillRect/>
          </a:stretch>
        </p:blipFill>
        <p:spPr>
          <a:xfrm>
            <a:off x="378047" y="6300788"/>
            <a:ext cx="2457851" cy="331200"/>
          </a:xfrm>
          <a:prstGeom prst="rect">
            <a:avLst/>
          </a:prstGeom>
        </p:spPr>
      </p:pic>
    </p:spTree>
    <p:extLst>
      <p:ext uri="{BB962C8B-B14F-4D97-AF65-F5344CB8AC3E}">
        <p14:creationId xmlns:p14="http://schemas.microsoft.com/office/powerpoint/2010/main" val="398791870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Lst>
  <p:txStyles>
    <p:titleStyle>
      <a:lvl1pPr algn="l" defTabSz="914446" rtl="0" eaLnBrk="1" latinLnBrk="0" hangingPunct="1">
        <a:lnSpc>
          <a:spcPct val="90000"/>
        </a:lnSpc>
        <a:spcBef>
          <a:spcPct val="0"/>
        </a:spcBef>
        <a:buNone/>
        <a:defRPr sz="4501" kern="1200">
          <a:solidFill>
            <a:schemeClr val="tx1"/>
          </a:solidFill>
          <a:latin typeface="+mj-lt"/>
          <a:ea typeface="+mj-ea"/>
          <a:cs typeface="+mj-cs"/>
        </a:defRPr>
      </a:lvl1pPr>
    </p:titleStyle>
    <p:body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s://hkdir.no/rapporter-undersokelser-og-statistikk/kompetansestandarder-for-karriereveiledning-i-skolen-faglige-vurderinger" TargetMode="External"/><Relationship Id="rId4" Type="http://schemas.openxmlformats.org/officeDocument/2006/relationships/hyperlink" Target="https://hkdir.no/kvalitet-i-karriereveiledning/kompetansestandarder/kompetansestandarder-for-karriereveiledning-i-skolen"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72.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innhold 7">
            <a:extLst>
              <a:ext uri="{FF2B5EF4-FFF2-40B4-BE49-F238E27FC236}">
                <a16:creationId xmlns:a16="http://schemas.microsoft.com/office/drawing/2014/main" id="{A2BA0D85-7BD6-3B6A-841D-008CE2ABA565}"/>
              </a:ext>
            </a:extLst>
          </p:cNvPr>
          <p:cNvPicPr>
            <a:picLocks noChangeAspect="1"/>
          </p:cNvPicPr>
          <p:nvPr/>
        </p:nvPicPr>
        <p:blipFill>
          <a:blip r:embed="rId3"/>
          <a:srcRect l="16614" r="13135"/>
          <a:stretch>
            <a:fillRect/>
          </a:stretch>
        </p:blipFill>
        <p:spPr>
          <a:xfrm>
            <a:off x="5324856" y="772088"/>
            <a:ext cx="6358128" cy="6171847"/>
          </a:xfrm>
          <a:prstGeom prst="rect">
            <a:avLst/>
          </a:prstGeom>
        </p:spPr>
      </p:pic>
      <p:sp>
        <p:nvSpPr>
          <p:cNvPr id="2" name="Tittel 1">
            <a:extLst>
              <a:ext uri="{FF2B5EF4-FFF2-40B4-BE49-F238E27FC236}">
                <a16:creationId xmlns:a16="http://schemas.microsoft.com/office/drawing/2014/main" id="{55A6F278-3312-F2E7-0D63-1AF25F7360B2}"/>
              </a:ext>
            </a:extLst>
          </p:cNvPr>
          <p:cNvSpPr>
            <a:spLocks noGrp="1"/>
          </p:cNvSpPr>
          <p:nvPr>
            <p:ph type="title"/>
          </p:nvPr>
        </p:nvSpPr>
        <p:spPr>
          <a:xfrm>
            <a:off x="509016" y="2601846"/>
            <a:ext cx="5160264" cy="1654307"/>
          </a:xfrm>
        </p:spPr>
        <p:txBody>
          <a:bodyPr>
            <a:noAutofit/>
          </a:bodyPr>
          <a:lstStyle/>
          <a:p>
            <a:br>
              <a:rPr lang="nb-NO" sz="3100" dirty="0"/>
            </a:br>
            <a:br>
              <a:rPr lang="nb-NO" sz="3100" dirty="0"/>
            </a:br>
            <a:br>
              <a:rPr lang="nb-NO" sz="3100" dirty="0"/>
            </a:br>
            <a:r>
              <a:rPr lang="nb-NO" sz="4000" dirty="0">
                <a:solidFill>
                  <a:srgbClr val="081F9B"/>
                </a:solidFill>
                <a:latin typeface="Abadi Extra Light" panose="020B0604020202020204" charset="0"/>
              </a:rPr>
              <a:t>Kompetansestandarder for karriereveiledning i skolen</a:t>
            </a:r>
          </a:p>
        </p:txBody>
      </p:sp>
      <p:pic>
        <p:nvPicPr>
          <p:cNvPr id="8" name="Bilde 7">
            <a:extLst>
              <a:ext uri="{FF2B5EF4-FFF2-40B4-BE49-F238E27FC236}">
                <a16:creationId xmlns:a16="http://schemas.microsoft.com/office/drawing/2014/main" id="{68D75C0F-C0BB-51AB-5022-9C7601EFA0E2}"/>
              </a:ext>
            </a:extLst>
          </p:cNvPr>
          <p:cNvPicPr>
            <a:picLocks noChangeAspect="1"/>
          </p:cNvPicPr>
          <p:nvPr/>
        </p:nvPicPr>
        <p:blipFill>
          <a:blip r:embed="rId4"/>
          <a:stretch>
            <a:fillRect/>
          </a:stretch>
        </p:blipFill>
        <p:spPr>
          <a:xfrm>
            <a:off x="509016" y="208645"/>
            <a:ext cx="2073743" cy="962294"/>
          </a:xfrm>
          <a:prstGeom prst="rect">
            <a:avLst/>
          </a:prstGeom>
        </p:spPr>
      </p:pic>
    </p:spTree>
    <p:extLst>
      <p:ext uri="{BB962C8B-B14F-4D97-AF65-F5344CB8AC3E}">
        <p14:creationId xmlns:p14="http://schemas.microsoft.com/office/powerpoint/2010/main" val="251262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88995EFA-FC61-EF17-7973-08EADDD56347}"/>
              </a:ext>
            </a:extLst>
          </p:cNvPr>
          <p:cNvGraphicFramePr>
            <a:graphicFrameLocks noGrp="1"/>
          </p:cNvGraphicFramePr>
          <p:nvPr>
            <p:ph sz="quarter" idx="13"/>
          </p:nvPr>
        </p:nvGraphicFramePr>
        <p:xfrm>
          <a:off x="117446" y="83143"/>
          <a:ext cx="11922153" cy="6692671"/>
        </p:xfrm>
        <a:graphic>
          <a:graphicData uri="http://schemas.openxmlformats.org/drawingml/2006/table">
            <a:tbl>
              <a:tblPr firstRow="1" bandRow="1">
                <a:tableStyleId>{5C22544A-7EE6-4342-B048-85BDC9FD1C3A}</a:tableStyleId>
              </a:tblPr>
              <a:tblGrid>
                <a:gridCol w="3123521">
                  <a:extLst>
                    <a:ext uri="{9D8B030D-6E8A-4147-A177-3AD203B41FA5}">
                      <a16:colId xmlns:a16="http://schemas.microsoft.com/office/drawing/2014/main" val="2454839058"/>
                    </a:ext>
                  </a:extLst>
                </a:gridCol>
                <a:gridCol w="8798632">
                  <a:extLst>
                    <a:ext uri="{9D8B030D-6E8A-4147-A177-3AD203B41FA5}">
                      <a16:colId xmlns:a16="http://schemas.microsoft.com/office/drawing/2014/main" val="2608725108"/>
                    </a:ext>
                  </a:extLst>
                </a:gridCol>
              </a:tblGrid>
              <a:tr h="510935">
                <a:tc gridSpan="2">
                  <a:txBody>
                    <a:bodyPr/>
                    <a:lstStyle/>
                    <a:p>
                      <a:pPr algn="ctr"/>
                      <a:r>
                        <a:rPr lang="nb-NO" sz="2800">
                          <a:latin typeface="Abadi Extra Light" panose="020B0204020104020204" pitchFamily="34" charset="0"/>
                        </a:rPr>
                        <a:t>Kompetanseområde 2: Etikk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4049850019"/>
                  </a:ext>
                </a:extLst>
              </a:tr>
              <a:tr h="524637">
                <a:tc gridSpan="2">
                  <a:txBody>
                    <a:bodyPr/>
                    <a:lstStyle/>
                    <a:p>
                      <a:r>
                        <a:rPr lang="nb-NO" sz="1500" b="1" kern="1200">
                          <a:solidFill>
                            <a:schemeClr val="dk1"/>
                          </a:solidFill>
                          <a:effectLst/>
                          <a:latin typeface="Abadi Extra Light" panose="020B0204020104020204" pitchFamily="34" charset="0"/>
                          <a:ea typeface="+mn-ea"/>
                          <a:cs typeface="+mn-cs"/>
                        </a:rPr>
                        <a:t>Kompetanseområdet handler om etisk bevissthet i karriereveiledning, og om å kjenne og handle i tråd med etiske retningslinjer for karriereveiledning i praksis. Karriereveilederen i skolen har bred kompetanse om etikk, og kan reflektere systematisk over egen etisk praksis.</a:t>
                      </a:r>
                      <a:endParaRPr lang="nb-NO" sz="1500" b="1">
                        <a:latin typeface="Abadi Extra 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3936846521"/>
                  </a:ext>
                </a:extLst>
              </a:tr>
              <a:tr h="293036">
                <a:tc>
                  <a:txBody>
                    <a:bodyPr/>
                    <a:lstStyle/>
                    <a:p>
                      <a:r>
                        <a:rPr lang="nb-NO" sz="1200" b="1">
                          <a:latin typeface="Abadi Extra Light" panose="020B0204020104020204" pitchFamily="34" charset="0"/>
                        </a:rPr>
                        <a:t>Kunnskaper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53541"/>
                  </a:ext>
                </a:extLst>
              </a:tr>
              <a:tr h="1403894">
                <a:tc>
                  <a:txBody>
                    <a:bodyPr/>
                    <a:lstStyle/>
                    <a:p>
                      <a:pPr>
                        <a:lnSpc>
                          <a:spcPct val="107000"/>
                        </a:lnSpc>
                        <a:spcAft>
                          <a:spcPts val="600"/>
                        </a:spcAft>
                      </a:pPr>
                      <a:r>
                        <a:rPr lang="nb-NO" sz="12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kjenner etiske retningslinjer for karriereveiledning, og </a:t>
                      </a:r>
                      <a:r>
                        <a:rPr lang="nb-NO" sz="1200" u="none" strike="noStrike">
                          <a:solidFill>
                            <a:srgbClr val="000000"/>
                          </a:solidFill>
                          <a:effectLst/>
                          <a:latin typeface="Abadi Extra Light" panose="020B0204020104020204" pitchFamily="34" charset="0"/>
                          <a:ea typeface="MS Mincho" panose="02020609040205080304" pitchFamily="49" charset="-128"/>
                          <a:cs typeface="Calibri" panose="020F0502020204030204" pitchFamily="34" charset="0"/>
                        </a:rPr>
                        <a:t>har </a:t>
                      </a: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kunnskap om</a:t>
                      </a:r>
                      <a:r>
                        <a:rPr lang="nb-NO" sz="1200" u="none" strike="sngStrike">
                          <a:effectLst/>
                          <a:latin typeface="Abadi Extra Light" panose="020B0204020104020204" pitchFamily="34" charset="0"/>
                          <a:ea typeface="MS Mincho" panose="02020609040205080304" pitchFamily="49" charset="-128"/>
                          <a:cs typeface="Calibri" panose="020F0502020204030204" pitchFamily="34" charset="0"/>
                        </a:rPr>
                        <a:t> </a:t>
                      </a: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lovbestemmelser som handler om personvern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har grunnleggende kunnskap om etisk teori, og har innsikt i etiske dilemmaer og utfordringer i skolens karriereveiledning og karrierelæring</a:t>
                      </a:r>
                      <a:endParaRPr lang="nb-NO" sz="1200" u="none" strike="noStrike">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Dette området dreier seg om det karriereveilederen trenger å vite noe om for å kunne utøve en etisk forsvarlig veiledning. Etikk er et bredt fagområde, og noe av kunnskapen danner basis for alle fagfelt som dreier seg om å støtte, veilede, undervise eller behandle andre mennesker. Andre deler av kunnskapen er spesifikk for karriereveiledning.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Grunnleggende etisk teori handler blant annet om hva etikk er, ulike typer etikk, etiske dilemmaer, handlingsalternativer med mer. De tverrsektorielle etiske retningslinjene for karriereveiledning i Nasjonalt kvalitetsrammeverk er en faglig standard for etikk i tjenestene. Kunnskap om disse og bakgrunnen for dem gir karriereveilederen en etisk plattform for arbeidet.</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Karriereveiledning i skolen er omfattet av lovbestemmelser som handler om personvern og behandling av personopplysninger. Dette er lovgivning som gir føringer for karriereveilederens arbeid, og som derfor også er en del av yrkesetikken.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84009"/>
                  </a:ext>
                </a:extLst>
              </a:tr>
              <a:tr h="293036">
                <a:tc>
                  <a:txBody>
                    <a:bodyPr/>
                    <a:lstStyle/>
                    <a:p>
                      <a:r>
                        <a:rPr lang="nb-NO" sz="1200" b="1">
                          <a:latin typeface="Abadi Extra Light" panose="020B0204020104020204" pitchFamily="34" charset="0"/>
                        </a:rPr>
                        <a:t>Ferdigheter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21752"/>
                  </a:ext>
                </a:extLst>
              </a:tr>
              <a:tr h="1604020">
                <a:tc>
                  <a:txBody>
                    <a:bodyPr/>
                    <a:lstStyle/>
                    <a:p>
                      <a:pPr>
                        <a:lnSpc>
                          <a:spcPct val="107000"/>
                        </a:lnSpc>
                        <a:spcAft>
                          <a:spcPts val="600"/>
                        </a:spcAft>
                      </a:pPr>
                      <a:r>
                        <a:rPr lang="nb-NO" sz="12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kan utvikle og utøve etisk handlekraft i det daglige veiledningsarbeidet</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kan gjenkjenne etisk utfordrende situasjoner og gjøre gode vurderinger av hva som kan være en etisk forsvarlig handling</a:t>
                      </a:r>
                      <a:endParaRPr lang="nb-NO" sz="1200" u="none" strike="noStrike">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Dette området handler om hvilke ferdigheter karriereveilederen trenger for å kunne utøve etisk forsvarlig veiledning. Det dreier seg både om å kunne vurdere situasjoner som oppstår i veiledning med elever, og å kunne handle etisk forsvarlig. I tillegg dreier det seg om hvordan karriereveilederen er i stand til å bruke etiske retningslinjer og kunnskapen om etikk og lovgivning til refleksjon over egen praksis.</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Karriereveilederen kan oppleve etiske utfordringer og dilemmaer både i den daglige veiledningspraksisen, i forhold til foreldre og knyttet til strukturer og rammebetingelser på skolen. Kunnskap om etikk, høy etisk bevissthet og vurderingsevne hjelper karriereveilederen til å finne gode, etisk forsvarlige handlemåter og løsninger, både i møtet med eleven, overfor foreldre og i arbeidet på systemnivå.</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5579590"/>
                  </a:ext>
                </a:extLst>
              </a:tr>
              <a:tr h="293036">
                <a:tc>
                  <a:txBody>
                    <a:bodyPr/>
                    <a:lstStyle/>
                    <a:p>
                      <a:r>
                        <a:rPr lang="nb-NO" sz="1200" b="1">
                          <a:latin typeface="Abadi Extra Light" panose="020B0204020104020204" pitchFamily="34" charset="0"/>
                        </a:rPr>
                        <a:t>Generell kompetanse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457490"/>
                  </a:ext>
                </a:extLst>
              </a:tr>
              <a:tr h="1073527">
                <a:tc>
                  <a:txBody>
                    <a:bodyPr/>
                    <a:lstStyle/>
                    <a:p>
                      <a:pPr>
                        <a:lnSpc>
                          <a:spcPct val="107000"/>
                        </a:lnSpc>
                        <a:spcAft>
                          <a:spcPts val="600"/>
                        </a:spcAft>
                      </a:pPr>
                      <a:r>
                        <a:rPr lang="nb-NO" sz="1200" b="1">
                          <a:effectLst/>
                          <a:latin typeface="Abadi Extra Light" panose="020B0204020104020204" pitchFamily="34" charset="0"/>
                          <a:ea typeface="Calibri" panose="020F0502020204030204" pitchFamily="34" charset="0"/>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a:effectLst/>
                          <a:latin typeface="Abadi Extra Light" panose="020B0204020104020204" pitchFamily="34" charset="0"/>
                          <a:ea typeface="Calibri" panose="020F0502020204030204" pitchFamily="34" charset="0"/>
                          <a:cs typeface="Calibri" panose="020F0502020204030204" pitchFamily="34" charset="0"/>
                        </a:rPr>
                        <a:t>kan kritisk vurdere egen rolleutøvelse, og kan ta initiativ til etisk refleksjon i profesjonsfellesskapet på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Den generelle kompetansen karriereveilederen trenger innenfor etikk, handler om god rolleforståelse og et kritisk blikk på hvordan utøve veiledningen av elevene, og om etisk refleksjon i profesjonsfellesskap.</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Alle mennesker har et sett med verdier, holdninger og atferdsmønstre som preger veiledningspraksisen. Gjennom kritisk å vurdere egen rolleutøvelse, forforståelse og kommunikasjon vil karriereveilederen kunne identifisere hva som er god praksis, og eventuelt endre måten å utøve rollen på. Dette vil kunne styrke den faglige autoriteten og legitimiteten, og gjøre det lettere å ta initiativ til, og delta i, etisk refleksjon i profesjonsfellesskapet.</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419026"/>
                  </a:ext>
                </a:extLst>
              </a:tr>
            </a:tbl>
          </a:graphicData>
        </a:graphic>
      </p:graphicFrame>
    </p:spTree>
    <p:extLst>
      <p:ext uri="{BB962C8B-B14F-4D97-AF65-F5344CB8AC3E}">
        <p14:creationId xmlns:p14="http://schemas.microsoft.com/office/powerpoint/2010/main" val="2330278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ell 7">
            <a:extLst>
              <a:ext uri="{FF2B5EF4-FFF2-40B4-BE49-F238E27FC236}">
                <a16:creationId xmlns:a16="http://schemas.microsoft.com/office/drawing/2014/main" id="{029EFF7D-7AE7-1585-DC1A-D417C9762844}"/>
              </a:ext>
            </a:extLst>
          </p:cNvPr>
          <p:cNvGraphicFramePr>
            <a:graphicFrameLocks noGrp="1"/>
          </p:cNvGraphicFramePr>
          <p:nvPr>
            <p:extLst>
              <p:ext uri="{D42A27DB-BD31-4B8C-83A1-F6EECF244321}">
                <p14:modId xmlns:p14="http://schemas.microsoft.com/office/powerpoint/2010/main" val="1794724380"/>
              </p:ext>
            </p:extLst>
          </p:nvPr>
        </p:nvGraphicFramePr>
        <p:xfrm>
          <a:off x="5656044" y="2246647"/>
          <a:ext cx="6281491" cy="4145280"/>
        </p:xfrm>
        <a:graphic>
          <a:graphicData uri="http://schemas.openxmlformats.org/drawingml/2006/table">
            <a:tbl>
              <a:tblPr firstRow="1" bandRow="1">
                <a:tableStyleId>{5C22544A-7EE6-4342-B048-85BDC9FD1C3A}</a:tableStyleId>
              </a:tblPr>
              <a:tblGrid>
                <a:gridCol w="6281491">
                  <a:extLst>
                    <a:ext uri="{9D8B030D-6E8A-4147-A177-3AD203B41FA5}">
                      <a16:colId xmlns:a16="http://schemas.microsoft.com/office/drawing/2014/main" val="1910040262"/>
                    </a:ext>
                  </a:extLst>
                </a:gridCol>
              </a:tblGrid>
              <a:tr h="370840">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2400" b="1">
                          <a:solidFill>
                            <a:schemeClr val="bg1"/>
                          </a:solidFill>
                          <a:effectLst/>
                          <a:latin typeface="Abadi Extra Light" panose="020B0204020104020204" pitchFamily="34" charset="0"/>
                        </a:rPr>
                        <a:t>Karriereveilederen i skolen:</a:t>
                      </a:r>
                      <a:r>
                        <a:rPr lang="nb-NO" sz="2400" b="0">
                          <a:solidFill>
                            <a:schemeClr val="bg1"/>
                          </a:solidFill>
                          <a:effectLst/>
                          <a:latin typeface="Abadi Extra Light" panose="020B0204020104020204" pitchFamily="34" charset="0"/>
                        </a:rPr>
                        <a:t> </a:t>
                      </a:r>
                      <a:endParaRPr lang="nb-NO" sz="2400" b="0" i="0">
                        <a:solidFill>
                          <a:schemeClr val="bg1"/>
                        </a:solidFill>
                        <a:effectLst/>
                        <a:latin typeface="Abadi Extra Light" panose="020B0204020104020204" pitchFamily="34" charset="0"/>
                      </a:endParaRPr>
                    </a:p>
                  </a:txBody>
                  <a:tcPr/>
                </a:tc>
                <a:extLst>
                  <a:ext uri="{0D108BD9-81ED-4DB2-BD59-A6C34878D82A}">
                    <a16:rowId xmlns:a16="http://schemas.microsoft.com/office/drawing/2014/main" val="1304645832"/>
                  </a:ext>
                </a:extLst>
              </a:tr>
              <a:tr h="370840">
                <a:tc>
                  <a:txBody>
                    <a:bodyPr/>
                    <a:lstStyle/>
                    <a:p>
                      <a:pPr algn="l" rtl="0" fontAlgn="base"/>
                      <a:r>
                        <a:rPr lang="nb-NO" sz="1600" b="1" dirty="0">
                          <a:solidFill>
                            <a:srgbClr val="000000"/>
                          </a:solidFill>
                          <a:latin typeface="Abadi Extra Light" panose="020B0204020104020204" pitchFamily="34" charset="0"/>
                        </a:rPr>
                        <a:t>Kunnskaper</a:t>
                      </a:r>
                      <a:endParaRPr lang="nb-NO" sz="1600" b="1" dirty="0">
                        <a:solidFill>
                          <a:srgbClr val="000000"/>
                        </a:solidFill>
                        <a:effectLst/>
                        <a:latin typeface="Abadi Extra Light" panose="020B0204020104020204" pitchFamily="34" charset="0"/>
                      </a:endParaRPr>
                    </a:p>
                    <a:p>
                      <a:pPr marL="742950" lvl="1" indent="-285750" fontAlgn="base">
                        <a:buFont typeface="Arial" panose="020B0604020202020204" pitchFamily="34" charset="0"/>
                        <a:buChar char="•"/>
                      </a:pPr>
                      <a:r>
                        <a:rPr lang="nb-NO" sz="1600" b="0" dirty="0">
                          <a:solidFill>
                            <a:srgbClr val="000000"/>
                          </a:solidFill>
                          <a:effectLst/>
                          <a:latin typeface="Abadi Extra Light" panose="020B0204020104020204" pitchFamily="34" charset="0"/>
                        </a:rPr>
                        <a:t>har kunnskap om hvordan elever gjør valg, og hva som påvirker elevens valg og karriereutvikling</a:t>
                      </a:r>
                    </a:p>
                    <a:p>
                      <a:pPr marL="742950" lvl="1" indent="-285750" fontAlgn="base">
                        <a:buFont typeface="Arial" panose="020B0604020202020204" pitchFamily="34" charset="0"/>
                        <a:buChar char="•"/>
                      </a:pPr>
                      <a:r>
                        <a:rPr lang="nb-NO" sz="1600" b="0" dirty="0">
                          <a:solidFill>
                            <a:srgbClr val="000000"/>
                          </a:solidFill>
                          <a:effectLst/>
                          <a:latin typeface="Abadi Extra Light" panose="020B0204020104020204" pitchFamily="34" charset="0"/>
                        </a:rPr>
                        <a:t>har kunnskap om muligheter og begrensninger knyttet til verktøy som benyttes til utforskning av interesser, ønsker og muligheter for utdanning og arbeid</a:t>
                      </a:r>
                    </a:p>
                  </a:txBody>
                  <a:tcPr/>
                </a:tc>
                <a:extLst>
                  <a:ext uri="{0D108BD9-81ED-4DB2-BD59-A6C34878D82A}">
                    <a16:rowId xmlns:a16="http://schemas.microsoft.com/office/drawing/2014/main" val="1291663900"/>
                  </a:ext>
                </a:extLst>
              </a:tr>
              <a:tr h="370840">
                <a:tc>
                  <a:txBody>
                    <a:bodyPr/>
                    <a:lstStyle/>
                    <a:p>
                      <a:pPr algn="l" rtl="0" fontAlgn="base"/>
                      <a:r>
                        <a:rPr lang="nb-NO" sz="1600" b="1" dirty="0">
                          <a:solidFill>
                            <a:srgbClr val="000000"/>
                          </a:solidFill>
                          <a:latin typeface="Abadi Extra Light" panose="020B0204020104020204" pitchFamily="34" charset="0"/>
                        </a:rPr>
                        <a:t>Ferdigheter:</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anvende relevant karriereteori og begrunne valg av karriereveiledningsmetoder i møtet med elevene</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integrere fysiske og digitale veiledningsformer i tråd med elevenes behov, individuelt og i gruppe og klasse</a:t>
                      </a:r>
                    </a:p>
                  </a:txBody>
                  <a:tcPr/>
                </a:tc>
                <a:extLst>
                  <a:ext uri="{0D108BD9-81ED-4DB2-BD59-A6C34878D82A}">
                    <a16:rowId xmlns:a16="http://schemas.microsoft.com/office/drawing/2014/main" val="4228062498"/>
                  </a:ext>
                </a:extLst>
              </a:tr>
              <a:tr h="370840">
                <a:tc>
                  <a:txBody>
                    <a:bodyPr/>
                    <a:lstStyle/>
                    <a:p>
                      <a:pPr algn="l" rtl="0" fontAlgn="base"/>
                      <a:r>
                        <a:rPr lang="nb-NO" sz="1600" b="1" dirty="0">
                          <a:solidFill>
                            <a:srgbClr val="000000"/>
                          </a:solidFill>
                          <a:latin typeface="Abadi Extra Light" panose="020B0204020104020204" pitchFamily="34" charset="0"/>
                        </a:rPr>
                        <a:t>Generell kompetanse</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anvende karriereteori til nytenking og innovasjon i skolens karriereveiledningstjeneste</a:t>
                      </a:r>
                    </a:p>
                  </a:txBody>
                  <a:tcPr/>
                </a:tc>
                <a:extLst>
                  <a:ext uri="{0D108BD9-81ED-4DB2-BD59-A6C34878D82A}">
                    <a16:rowId xmlns:a16="http://schemas.microsoft.com/office/drawing/2014/main" val="2857502398"/>
                  </a:ext>
                </a:extLst>
              </a:tr>
            </a:tbl>
          </a:graphicData>
        </a:graphic>
      </p:graphicFrame>
      <p:sp>
        <p:nvSpPr>
          <p:cNvPr id="11" name="TekstSylinder 10">
            <a:extLst>
              <a:ext uri="{FF2B5EF4-FFF2-40B4-BE49-F238E27FC236}">
                <a16:creationId xmlns:a16="http://schemas.microsoft.com/office/drawing/2014/main" id="{FBA66D10-9AA0-0D78-FADA-12A07D842E42}"/>
              </a:ext>
            </a:extLst>
          </p:cNvPr>
          <p:cNvSpPr txBox="1"/>
          <p:nvPr/>
        </p:nvSpPr>
        <p:spPr>
          <a:xfrm>
            <a:off x="327171" y="1085589"/>
            <a:ext cx="116103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Kompetanseområdet handler om teorier og metoder som er spesifikke for karriereveiledning, og om fysiske og digitale veiledningsformer. Karriereveilederen i skolen har innsikt i bredden av teorier og metoder, og evner å anvende dem i veiledning av elever. </a:t>
            </a: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316148"/>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3. Karrierefaglige teorier og metoder</a:t>
            </a:r>
          </a:p>
        </p:txBody>
      </p:sp>
      <p:pic>
        <p:nvPicPr>
          <p:cNvPr id="2" name="Bilde 1">
            <a:extLst>
              <a:ext uri="{FF2B5EF4-FFF2-40B4-BE49-F238E27FC236}">
                <a16:creationId xmlns:a16="http://schemas.microsoft.com/office/drawing/2014/main" id="{A8922E64-08E0-EDA2-DD15-1E5C86ABFEB0}"/>
              </a:ext>
            </a:extLst>
          </p:cNvPr>
          <p:cNvPicPr>
            <a:picLocks noChangeAspect="1"/>
          </p:cNvPicPr>
          <p:nvPr/>
        </p:nvPicPr>
        <p:blipFill>
          <a:blip r:embed="rId3"/>
          <a:stretch>
            <a:fillRect/>
          </a:stretch>
        </p:blipFill>
        <p:spPr>
          <a:xfrm>
            <a:off x="-560518" y="1327749"/>
            <a:ext cx="6858000" cy="6858000"/>
          </a:xfrm>
          <a:prstGeom prst="rect">
            <a:avLst/>
          </a:prstGeom>
        </p:spPr>
      </p:pic>
      <p:pic>
        <p:nvPicPr>
          <p:cNvPr id="3" name="Bilde 2" descr="Et bilde som inneholder tekst, sirkel, skjermbilde, logo&#10;&#10;Automatisk generert beskrivelse">
            <a:extLst>
              <a:ext uri="{FF2B5EF4-FFF2-40B4-BE49-F238E27FC236}">
                <a16:creationId xmlns:a16="http://schemas.microsoft.com/office/drawing/2014/main" id="{9385998D-17A3-BAEB-4A53-7B6987C30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4479" y="95528"/>
            <a:ext cx="1194594" cy="990061"/>
          </a:xfrm>
          <a:prstGeom prst="rect">
            <a:avLst/>
          </a:prstGeom>
          <a:noFill/>
          <a:ln>
            <a:noFill/>
          </a:ln>
        </p:spPr>
      </p:pic>
    </p:spTree>
    <p:extLst>
      <p:ext uri="{BB962C8B-B14F-4D97-AF65-F5344CB8AC3E}">
        <p14:creationId xmlns:p14="http://schemas.microsoft.com/office/powerpoint/2010/main" val="287612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88995EFA-FC61-EF17-7973-08EADDD56347}"/>
              </a:ext>
            </a:extLst>
          </p:cNvPr>
          <p:cNvGraphicFramePr>
            <a:graphicFrameLocks noGrp="1"/>
          </p:cNvGraphicFramePr>
          <p:nvPr>
            <p:ph sz="quarter" idx="13"/>
          </p:nvPr>
        </p:nvGraphicFramePr>
        <p:xfrm>
          <a:off x="134923" y="171853"/>
          <a:ext cx="11922153" cy="6434085"/>
        </p:xfrm>
        <a:graphic>
          <a:graphicData uri="http://schemas.openxmlformats.org/drawingml/2006/table">
            <a:tbl>
              <a:tblPr firstRow="1" bandRow="1">
                <a:tableStyleId>{5C22544A-7EE6-4342-B048-85BDC9FD1C3A}</a:tableStyleId>
              </a:tblPr>
              <a:tblGrid>
                <a:gridCol w="3123521">
                  <a:extLst>
                    <a:ext uri="{9D8B030D-6E8A-4147-A177-3AD203B41FA5}">
                      <a16:colId xmlns:a16="http://schemas.microsoft.com/office/drawing/2014/main" val="2454839058"/>
                    </a:ext>
                  </a:extLst>
                </a:gridCol>
                <a:gridCol w="8798632">
                  <a:extLst>
                    <a:ext uri="{9D8B030D-6E8A-4147-A177-3AD203B41FA5}">
                      <a16:colId xmlns:a16="http://schemas.microsoft.com/office/drawing/2014/main" val="2608725108"/>
                    </a:ext>
                  </a:extLst>
                </a:gridCol>
              </a:tblGrid>
              <a:tr h="510935">
                <a:tc gridSpan="2">
                  <a:txBody>
                    <a:bodyPr/>
                    <a:lstStyle/>
                    <a:p>
                      <a:pPr algn="ctr"/>
                      <a:r>
                        <a:rPr lang="nb-NO" sz="2800">
                          <a:latin typeface="Abadi Extra Light" panose="020B0204020104020204" pitchFamily="34" charset="0"/>
                        </a:rPr>
                        <a:t>Kompetanseområde 3: Karrierefaglige teorier og metoder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4049850019"/>
                  </a:ext>
                </a:extLst>
              </a:tr>
              <a:tr h="524637">
                <a:tc gridSpan="2">
                  <a:txBody>
                    <a:bodyPr/>
                    <a:lstStyle/>
                    <a:p>
                      <a:r>
                        <a:rPr lang="nb-NO" sz="1500" b="1" kern="1200">
                          <a:solidFill>
                            <a:schemeClr val="dk1"/>
                          </a:solidFill>
                          <a:effectLst/>
                          <a:latin typeface="Abadi Extra Light" panose="020B0204020104020204" pitchFamily="34" charset="0"/>
                          <a:ea typeface="+mn-ea"/>
                          <a:cs typeface="+mn-cs"/>
                        </a:rPr>
                        <a:t>Kompetanseområdet handler om teorier og metoder som er spesifikke for karriereveiledning, og om fysiske og digitale veiledningsformer. Karriereveilederen i skolen har innsikt i bredden av teorier og metoder, og evner å anvende dem i veiledning av elever. </a:t>
                      </a:r>
                      <a:endParaRPr lang="nb-NO" sz="1500" b="1">
                        <a:latin typeface="Abadi Extra 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3936846521"/>
                  </a:ext>
                </a:extLst>
              </a:tr>
              <a:tr h="293036">
                <a:tc>
                  <a:txBody>
                    <a:bodyPr/>
                    <a:lstStyle/>
                    <a:p>
                      <a:r>
                        <a:rPr lang="nb-NO" sz="1200" b="1">
                          <a:latin typeface="Abadi Extra Light" panose="020B0204020104020204" pitchFamily="34" charset="0"/>
                        </a:rPr>
                        <a:t>Kunnskaper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53541"/>
                  </a:ext>
                </a:extLst>
              </a:tr>
              <a:tr h="1403894">
                <a:tc>
                  <a:txBody>
                    <a:bodyPr/>
                    <a:lstStyle/>
                    <a:p>
                      <a:pPr>
                        <a:lnSpc>
                          <a:spcPct val="107000"/>
                        </a:lnSpc>
                        <a:spcAft>
                          <a:spcPts val="600"/>
                        </a:spcAft>
                      </a:pPr>
                      <a:r>
                        <a:rPr lang="nb-NO" sz="12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har kunnskap om hvordan elever gjør valg, og hva som påvirker elevens valg og karriereutvikling</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har kunnskap om muligheter og begrensninger knyttet til verktøy som benyttes til utforskning av interesser, ønsker og muligheter for utdanning og arbeid</a:t>
                      </a:r>
                      <a:endParaRPr lang="nb-NO" sz="1200" u="none" strike="noStrike">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Valg, overganger og karriereutvikling står i fokus i dette kompetanseområdet. For karriereveilederen handler det om å ha kunnskap om elevenes valgprosess og hva som påvirker den, og om hvilke faktorer som er viktige for å skape gode overganger mellom skoleslag, fagområder, mellom skole og læreplass, skole og høyere utdanning osv.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Det er utviklet mange ulike verktøy som kan brukes i elevenes utforskning av interesser og evner knyttet til utdanning og arbeid. Mangfoldet av tilnærminger spenner fra små, egenutviklede hjelpemidler til avanserte og helhetlige utforskningsverktøy. Karriereveilederen trenger kunnskap om hvilke muligheter og begrensninger som ligger i ulike verktøy, for å kunne vurdere hensiktsmessig bruk tilpasset enkeltelever, grupper og klasser.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84009"/>
                  </a:ext>
                </a:extLst>
              </a:tr>
              <a:tr h="293036">
                <a:tc>
                  <a:txBody>
                    <a:bodyPr/>
                    <a:lstStyle/>
                    <a:p>
                      <a:r>
                        <a:rPr lang="nb-NO" sz="1200" b="1">
                          <a:latin typeface="Abadi Extra Light" panose="020B0204020104020204" pitchFamily="34" charset="0"/>
                        </a:rPr>
                        <a:t>Ferdigheter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21752"/>
                  </a:ext>
                </a:extLst>
              </a:tr>
              <a:tr h="1604020">
                <a:tc>
                  <a:txBody>
                    <a:bodyPr/>
                    <a:lstStyle/>
                    <a:p>
                      <a:pPr>
                        <a:lnSpc>
                          <a:spcPct val="107000"/>
                        </a:lnSpc>
                        <a:spcAft>
                          <a:spcPts val="600"/>
                        </a:spcAft>
                      </a:pPr>
                      <a:r>
                        <a:rPr lang="nb-NO" sz="12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kan anvende relevant karriereteori og begrunne valg av karriereveiledningsmetoder i møtet med elevene</a:t>
                      </a:r>
                      <a:endParaRPr lang="nb-NO" sz="1200" u="none" strike="noStrike">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kan integrere fysiske og digitale veiledningsformer i tråd med elevenes behov, individuelt og i gruppe og klasse</a:t>
                      </a:r>
                      <a:endParaRPr lang="nb-NO" sz="1200" u="none" strike="noStrike">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Det finnes flere karriereteoretiske retninger og et mangfold av karriereveiledningsmetoder. Dette området handler om å kunne plukke ut og anvende relevant karriereteori og metoder, og å kunne begrunne disse valgene ut fra hensikten, konteksten og behovene til eleven eller elevgruppa.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I skolen er det også viktig at karriereveilederen har oppmerksomhet på hvordan planlegge og gjennomføre digitale og fysiske veiledningsøkter som stimulerer elevenes evne til refleksjon rundt egen situasjon og framtid.</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5579590"/>
                  </a:ext>
                </a:extLst>
              </a:tr>
              <a:tr h="293036">
                <a:tc>
                  <a:txBody>
                    <a:bodyPr/>
                    <a:lstStyle/>
                    <a:p>
                      <a:r>
                        <a:rPr lang="nb-NO" sz="1200" b="1">
                          <a:latin typeface="Abadi Extra Light" panose="020B0204020104020204" pitchFamily="34" charset="0"/>
                        </a:rPr>
                        <a:t>Generell kompetanse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457490"/>
                  </a:ext>
                </a:extLst>
              </a:tr>
              <a:tr h="1073527">
                <a:tc>
                  <a:txBody>
                    <a:bodyPr/>
                    <a:lstStyle/>
                    <a:p>
                      <a:pPr>
                        <a:lnSpc>
                          <a:spcPct val="107000"/>
                        </a:lnSpc>
                        <a:spcAft>
                          <a:spcPts val="600"/>
                        </a:spcAft>
                      </a:pPr>
                      <a:r>
                        <a:rPr lang="nb-NO" sz="1200" b="1">
                          <a:effectLst/>
                          <a:latin typeface="Abadi Extra Light" panose="020B0204020104020204" pitchFamily="34" charset="0"/>
                          <a:ea typeface="Calibri" panose="020F0502020204030204" pitchFamily="34" charset="0"/>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a:effectLst/>
                          <a:latin typeface="Abadi Extra Light" panose="020B0204020104020204" pitchFamily="34" charset="0"/>
                          <a:ea typeface="Calibri" panose="020F0502020204030204" pitchFamily="34" charset="0"/>
                          <a:cs typeface="Calibri" panose="020F0502020204030204" pitchFamily="34" charset="0"/>
                        </a:rPr>
                        <a:t>kan anvende karriereteori til nytenking og innovasjon i skolens karriere</a:t>
                      </a:r>
                      <a:r>
                        <a:rPr lang="nb-NO" sz="1200">
                          <a:solidFill>
                            <a:srgbClr val="000000"/>
                          </a:solidFill>
                          <a:effectLst/>
                          <a:latin typeface="Abadi Extra Light" panose="020B0204020104020204" pitchFamily="34" charset="0"/>
                          <a:ea typeface="Calibri" panose="020F0502020204030204" pitchFamily="34" charset="0"/>
                          <a:cs typeface="Calibri" panose="020F0502020204030204" pitchFamily="34" charset="0"/>
                        </a:rPr>
                        <a:t>veiledningst</a:t>
                      </a:r>
                      <a:r>
                        <a:rPr lang="nb-NO" sz="1200">
                          <a:effectLst/>
                          <a:latin typeface="Abadi Extra Light" panose="020B0204020104020204" pitchFamily="34" charset="0"/>
                          <a:ea typeface="Calibri" panose="020F0502020204030204" pitchFamily="34" charset="0"/>
                          <a:cs typeface="Calibri" panose="020F0502020204030204" pitchFamily="34" charset="0"/>
                        </a:rPr>
                        <a:t>jeneste</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Den generelle kompetansen handler om å kunne bruke kunnskapen om karriereteori til å vurdere og bidra til videreutvikling av skolens karriereveiledningstjeneste på et faglig grunnlag. Utvikling av tjenesten vil som regel skje i samarbeid med skolens ledelse og lærere.</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419026"/>
                  </a:ext>
                </a:extLst>
              </a:tr>
            </a:tbl>
          </a:graphicData>
        </a:graphic>
      </p:graphicFrame>
    </p:spTree>
    <p:extLst>
      <p:ext uri="{BB962C8B-B14F-4D97-AF65-F5344CB8AC3E}">
        <p14:creationId xmlns:p14="http://schemas.microsoft.com/office/powerpoint/2010/main" val="2656077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ell 7">
            <a:extLst>
              <a:ext uri="{FF2B5EF4-FFF2-40B4-BE49-F238E27FC236}">
                <a16:creationId xmlns:a16="http://schemas.microsoft.com/office/drawing/2014/main" id="{029EFF7D-7AE7-1585-DC1A-D417C9762844}"/>
              </a:ext>
            </a:extLst>
          </p:cNvPr>
          <p:cNvGraphicFramePr>
            <a:graphicFrameLocks noGrp="1"/>
          </p:cNvGraphicFramePr>
          <p:nvPr>
            <p:extLst>
              <p:ext uri="{D42A27DB-BD31-4B8C-83A1-F6EECF244321}">
                <p14:modId xmlns:p14="http://schemas.microsoft.com/office/powerpoint/2010/main" val="2713183138"/>
              </p:ext>
            </p:extLst>
          </p:nvPr>
        </p:nvGraphicFramePr>
        <p:xfrm>
          <a:off x="5656044" y="2246647"/>
          <a:ext cx="6281491" cy="3901440"/>
        </p:xfrm>
        <a:graphic>
          <a:graphicData uri="http://schemas.openxmlformats.org/drawingml/2006/table">
            <a:tbl>
              <a:tblPr firstRow="1" bandRow="1">
                <a:tableStyleId>{5C22544A-7EE6-4342-B048-85BDC9FD1C3A}</a:tableStyleId>
              </a:tblPr>
              <a:tblGrid>
                <a:gridCol w="6281491">
                  <a:extLst>
                    <a:ext uri="{9D8B030D-6E8A-4147-A177-3AD203B41FA5}">
                      <a16:colId xmlns:a16="http://schemas.microsoft.com/office/drawing/2014/main" val="1910040262"/>
                    </a:ext>
                  </a:extLst>
                </a:gridCol>
              </a:tblGrid>
              <a:tr h="370840">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2400" b="1">
                          <a:solidFill>
                            <a:schemeClr val="bg1"/>
                          </a:solidFill>
                          <a:effectLst/>
                          <a:latin typeface="Abadi Extra Light" panose="020B0204020104020204" pitchFamily="34" charset="0"/>
                        </a:rPr>
                        <a:t>Karriereveilederen i skolen:</a:t>
                      </a:r>
                      <a:r>
                        <a:rPr lang="nb-NO" sz="2400" b="0">
                          <a:solidFill>
                            <a:schemeClr val="bg1"/>
                          </a:solidFill>
                          <a:effectLst/>
                          <a:latin typeface="Abadi Extra Light" panose="020B0204020104020204" pitchFamily="34" charset="0"/>
                        </a:rPr>
                        <a:t> </a:t>
                      </a:r>
                      <a:endParaRPr lang="nb-NO" sz="2400" b="0" i="0">
                        <a:solidFill>
                          <a:schemeClr val="bg1"/>
                        </a:solidFill>
                        <a:effectLst/>
                        <a:latin typeface="Abadi Extra Light" panose="020B0204020104020204" pitchFamily="34" charset="0"/>
                      </a:endParaRPr>
                    </a:p>
                  </a:txBody>
                  <a:tcPr/>
                </a:tc>
                <a:extLst>
                  <a:ext uri="{0D108BD9-81ED-4DB2-BD59-A6C34878D82A}">
                    <a16:rowId xmlns:a16="http://schemas.microsoft.com/office/drawing/2014/main" val="1304645832"/>
                  </a:ext>
                </a:extLst>
              </a:tr>
              <a:tr h="370840">
                <a:tc>
                  <a:txBody>
                    <a:bodyPr/>
                    <a:lstStyle/>
                    <a:p>
                      <a:pPr algn="l" rtl="0" fontAlgn="base"/>
                      <a:r>
                        <a:rPr lang="nb-NO" sz="1600" b="1" dirty="0">
                          <a:solidFill>
                            <a:srgbClr val="000000"/>
                          </a:solidFill>
                          <a:latin typeface="Abadi Extra Light" panose="020B0204020104020204" pitchFamily="34" charset="0"/>
                        </a:rPr>
                        <a:t>Kunnskaper</a:t>
                      </a:r>
                      <a:endParaRPr lang="nb-NO" sz="1600" b="1" dirty="0">
                        <a:solidFill>
                          <a:srgbClr val="000000"/>
                        </a:solidFill>
                        <a:effectLst/>
                        <a:latin typeface="Abadi Extra Light" panose="020B0204020104020204" pitchFamily="34" charset="0"/>
                      </a:endParaRPr>
                    </a:p>
                    <a:p>
                      <a:pPr marL="742950" lvl="1" indent="-285750" fontAlgn="base">
                        <a:buFont typeface="Arial" panose="020B0604020202020204" pitchFamily="34" charset="0"/>
                        <a:buChar char="•"/>
                      </a:pPr>
                      <a:r>
                        <a:rPr lang="nb-NO" sz="1600" b="0" dirty="0">
                          <a:solidFill>
                            <a:srgbClr val="000000"/>
                          </a:solidFill>
                          <a:effectLst/>
                          <a:latin typeface="Abadi Extra Light" panose="020B0204020104020204" pitchFamily="34" charset="0"/>
                        </a:rPr>
                        <a:t>har kunnskap om karrierelæring og karrierekompetanse</a:t>
                      </a:r>
                    </a:p>
                    <a:p>
                      <a:pPr marL="742950" lvl="1" indent="-285750" fontAlgn="base">
                        <a:buFont typeface="Arial" panose="020B0604020202020204" pitchFamily="34" charset="0"/>
                        <a:buChar char="•"/>
                      </a:pPr>
                      <a:r>
                        <a:rPr lang="nb-NO" sz="1600" b="0" dirty="0">
                          <a:solidFill>
                            <a:srgbClr val="000000"/>
                          </a:solidFill>
                          <a:effectLst/>
                          <a:latin typeface="Abadi Extra Light" panose="020B0204020104020204" pitchFamily="34" charset="0"/>
                        </a:rPr>
                        <a:t>har kunnskap om kompleksiteten i det å håndtere forandring og overganger</a:t>
                      </a:r>
                    </a:p>
                  </a:txBody>
                  <a:tcPr/>
                </a:tc>
                <a:extLst>
                  <a:ext uri="{0D108BD9-81ED-4DB2-BD59-A6C34878D82A}">
                    <a16:rowId xmlns:a16="http://schemas.microsoft.com/office/drawing/2014/main" val="1291663900"/>
                  </a:ext>
                </a:extLst>
              </a:tr>
              <a:tr h="370840">
                <a:tc>
                  <a:txBody>
                    <a:bodyPr/>
                    <a:lstStyle/>
                    <a:p>
                      <a:pPr algn="l" rtl="0" fontAlgn="base"/>
                      <a:r>
                        <a:rPr lang="nb-NO" sz="1600" b="1" dirty="0">
                          <a:solidFill>
                            <a:srgbClr val="000000"/>
                          </a:solidFill>
                          <a:latin typeface="Abadi Extra Light" panose="020B0204020104020204" pitchFamily="34" charset="0"/>
                        </a:rPr>
                        <a:t>Ferdigheter:</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planlegge, gjennomføre og vurdere utbyttet av ulike karrierelæringsaktiviteter</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samarbeide med aktører som kan bidra til karrierelæringsaktiviteter med relevans for den enkelte elev, gruppe og klasse</a:t>
                      </a:r>
                    </a:p>
                  </a:txBody>
                  <a:tcPr/>
                </a:tc>
                <a:extLst>
                  <a:ext uri="{0D108BD9-81ED-4DB2-BD59-A6C34878D82A}">
                    <a16:rowId xmlns:a16="http://schemas.microsoft.com/office/drawing/2014/main" val="4228062498"/>
                  </a:ext>
                </a:extLst>
              </a:tr>
              <a:tr h="370840">
                <a:tc>
                  <a:txBody>
                    <a:bodyPr/>
                    <a:lstStyle/>
                    <a:p>
                      <a:pPr algn="l" rtl="0" fontAlgn="base"/>
                      <a:r>
                        <a:rPr lang="nb-NO" sz="1600" b="1" dirty="0">
                          <a:solidFill>
                            <a:srgbClr val="000000"/>
                          </a:solidFill>
                          <a:latin typeface="Abadi Extra Light" panose="020B0204020104020204" pitchFamily="34" charset="0"/>
                        </a:rPr>
                        <a:t>Generell kompetanse</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kritisk vurdere hvordan valg av karrierelæringsaktiviteter kan påvirke den enkelte elevs valg og overganger</a:t>
                      </a:r>
                    </a:p>
                  </a:txBody>
                  <a:tcPr/>
                </a:tc>
                <a:extLst>
                  <a:ext uri="{0D108BD9-81ED-4DB2-BD59-A6C34878D82A}">
                    <a16:rowId xmlns:a16="http://schemas.microsoft.com/office/drawing/2014/main" val="2857502398"/>
                  </a:ext>
                </a:extLst>
              </a:tr>
            </a:tbl>
          </a:graphicData>
        </a:graphic>
      </p:graphicFrame>
      <p:sp>
        <p:nvSpPr>
          <p:cNvPr id="11" name="TekstSylinder 10">
            <a:extLst>
              <a:ext uri="{FF2B5EF4-FFF2-40B4-BE49-F238E27FC236}">
                <a16:creationId xmlns:a16="http://schemas.microsoft.com/office/drawing/2014/main" id="{FBA66D10-9AA0-0D78-FADA-12A07D842E42}"/>
              </a:ext>
            </a:extLst>
          </p:cNvPr>
          <p:cNvSpPr txBox="1"/>
          <p:nvPr/>
        </p:nvSpPr>
        <p:spPr>
          <a:xfrm>
            <a:off x="327171" y="1085589"/>
            <a:ext cx="116103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Kompetanseområdet handler om å legge til rette for aktiviteter og læringsprosesser slik at elevene utvikler karrierekompetanse. Karriereveilederen har kompetanse til å legge til rette for karrierelæring for elev, klasse og gruppe, alene og sammen med andre på skolen.</a:t>
            </a: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316148"/>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4. Karrierelæring</a:t>
            </a:r>
          </a:p>
        </p:txBody>
      </p:sp>
      <p:pic>
        <p:nvPicPr>
          <p:cNvPr id="3" name="Bilde 2">
            <a:extLst>
              <a:ext uri="{FF2B5EF4-FFF2-40B4-BE49-F238E27FC236}">
                <a16:creationId xmlns:a16="http://schemas.microsoft.com/office/drawing/2014/main" id="{5951A933-FFE7-05E7-C933-E632F83BBDD7}"/>
              </a:ext>
            </a:extLst>
          </p:cNvPr>
          <p:cNvPicPr>
            <a:picLocks noChangeAspect="1"/>
          </p:cNvPicPr>
          <p:nvPr/>
        </p:nvPicPr>
        <p:blipFill>
          <a:blip r:embed="rId3"/>
          <a:stretch>
            <a:fillRect/>
          </a:stretch>
        </p:blipFill>
        <p:spPr>
          <a:xfrm>
            <a:off x="-553278" y="768367"/>
            <a:ext cx="6858000" cy="6858000"/>
          </a:xfrm>
          <a:prstGeom prst="rect">
            <a:avLst/>
          </a:prstGeom>
        </p:spPr>
      </p:pic>
      <p:pic>
        <p:nvPicPr>
          <p:cNvPr id="2" name="Bilde 1" descr="Et bilde som inneholder tekst, sirkel, skjermbilde, logo&#10;&#10;Automatisk generert beskrivelse">
            <a:extLst>
              <a:ext uri="{FF2B5EF4-FFF2-40B4-BE49-F238E27FC236}">
                <a16:creationId xmlns:a16="http://schemas.microsoft.com/office/drawing/2014/main" id="{31E9BE9C-A832-0542-27EE-34B7D12B7A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4479" y="95528"/>
            <a:ext cx="1194594" cy="990061"/>
          </a:xfrm>
          <a:prstGeom prst="rect">
            <a:avLst/>
          </a:prstGeom>
          <a:noFill/>
          <a:ln>
            <a:noFill/>
          </a:ln>
        </p:spPr>
      </p:pic>
    </p:spTree>
    <p:extLst>
      <p:ext uri="{BB962C8B-B14F-4D97-AF65-F5344CB8AC3E}">
        <p14:creationId xmlns:p14="http://schemas.microsoft.com/office/powerpoint/2010/main" val="45213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88995EFA-FC61-EF17-7973-08EADDD56347}"/>
              </a:ext>
            </a:extLst>
          </p:cNvPr>
          <p:cNvGraphicFramePr>
            <a:graphicFrameLocks noGrp="1"/>
          </p:cNvGraphicFramePr>
          <p:nvPr>
            <p:ph sz="quarter" idx="13"/>
          </p:nvPr>
        </p:nvGraphicFramePr>
        <p:xfrm>
          <a:off x="117446" y="83143"/>
          <a:ext cx="11922153" cy="6573164"/>
        </p:xfrm>
        <a:graphic>
          <a:graphicData uri="http://schemas.openxmlformats.org/drawingml/2006/table">
            <a:tbl>
              <a:tblPr firstRow="1" bandRow="1">
                <a:tableStyleId>{5C22544A-7EE6-4342-B048-85BDC9FD1C3A}</a:tableStyleId>
              </a:tblPr>
              <a:tblGrid>
                <a:gridCol w="3123521">
                  <a:extLst>
                    <a:ext uri="{9D8B030D-6E8A-4147-A177-3AD203B41FA5}">
                      <a16:colId xmlns:a16="http://schemas.microsoft.com/office/drawing/2014/main" val="2454839058"/>
                    </a:ext>
                  </a:extLst>
                </a:gridCol>
                <a:gridCol w="8798632">
                  <a:extLst>
                    <a:ext uri="{9D8B030D-6E8A-4147-A177-3AD203B41FA5}">
                      <a16:colId xmlns:a16="http://schemas.microsoft.com/office/drawing/2014/main" val="2608725108"/>
                    </a:ext>
                  </a:extLst>
                </a:gridCol>
              </a:tblGrid>
              <a:tr h="510935">
                <a:tc gridSpan="2">
                  <a:txBody>
                    <a:bodyPr/>
                    <a:lstStyle/>
                    <a:p>
                      <a:pPr algn="ctr"/>
                      <a:r>
                        <a:rPr lang="nb-NO" sz="2800">
                          <a:latin typeface="Abadi Extra Light" panose="020B0204020104020204" pitchFamily="34" charset="0"/>
                        </a:rPr>
                        <a:t>Kompetanseområde 4: Karrierelæring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4049850019"/>
                  </a:ext>
                </a:extLst>
              </a:tr>
              <a:tr h="524637">
                <a:tc gridSpan="2">
                  <a:txBody>
                    <a:bodyPr/>
                    <a:lstStyle/>
                    <a:p>
                      <a:r>
                        <a:rPr lang="nb-NO" sz="1500" b="1" kern="1200">
                          <a:solidFill>
                            <a:schemeClr val="dk1"/>
                          </a:solidFill>
                          <a:effectLst/>
                          <a:latin typeface="Abadi Extra Light" panose="020B0204020104020204" pitchFamily="34" charset="0"/>
                          <a:ea typeface="+mn-ea"/>
                          <a:cs typeface="+mn-cs"/>
                        </a:rPr>
                        <a:t>Kompetanseområdet handler om å legge til rette for aktiviteter og læringsprosesser slik at elevene utvikler karrierekompetanse. Karriereveilederen har kompetanse til å legge til rette for karrierelæring for elev, klasse og gruppe, alene og sammen med andre på skolen.</a:t>
                      </a:r>
                      <a:endParaRPr lang="nb-NO" sz="1500" b="1">
                        <a:latin typeface="Abadi Extra 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3936846521"/>
                  </a:ext>
                </a:extLst>
              </a:tr>
              <a:tr h="293036">
                <a:tc>
                  <a:txBody>
                    <a:bodyPr/>
                    <a:lstStyle/>
                    <a:p>
                      <a:r>
                        <a:rPr lang="nb-NO" sz="1200" b="1">
                          <a:latin typeface="Abadi Extra Light" panose="020B0204020104020204" pitchFamily="34" charset="0"/>
                        </a:rPr>
                        <a:t>Kunnskaper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53541"/>
                  </a:ext>
                </a:extLst>
              </a:tr>
              <a:tr h="1403894">
                <a:tc>
                  <a:txBody>
                    <a:bodyPr/>
                    <a:lstStyle/>
                    <a:p>
                      <a:pPr>
                        <a:lnSpc>
                          <a:spcPct val="107000"/>
                        </a:lnSpc>
                        <a:spcAft>
                          <a:spcPts val="600"/>
                        </a:spcAft>
                      </a:pPr>
                      <a:r>
                        <a:rPr lang="nb-NO" sz="1200" b="1">
                          <a:effectLst/>
                          <a:latin typeface="Abadi Extra Light" panose="020B0204020104020204" pitchFamily="34" charset="0"/>
                          <a:ea typeface="Calibri" panose="020F0502020204030204" pitchFamily="34" charset="0"/>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n-NO" sz="1200" u="none" strike="noStrike">
                          <a:effectLst/>
                          <a:latin typeface="Abadi Extra Light" panose="020B0204020104020204" pitchFamily="34" charset="0"/>
                          <a:ea typeface="Calibri" panose="020F0502020204030204" pitchFamily="34" charset="0"/>
                          <a:cs typeface="Calibri" panose="020F0502020204030204" pitchFamily="34" charset="0"/>
                        </a:rPr>
                        <a:t>har kunnskap om karrierelæring og karrierekompetanse</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Calibri" panose="020F0502020204030204" pitchFamily="34" charset="0"/>
                          <a:cs typeface="Calibri" panose="020F0502020204030204" pitchFamily="34" charset="0"/>
                        </a:rPr>
                        <a:t>har kunnskap om kompleksiteten i det å håndtere forandring og overganger</a:t>
                      </a:r>
                      <a:endParaRPr lang="nb-NO" sz="1200" u="none" strike="noStrike">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Karriereveilederen trenger kunnskap om hvorfor karrierekompetanse er viktig for å kunne ta gode valg og håndtere overganger nå og gjennom livet. Elevene kan tilegne seg karrierekompetanse gjennom å delta i karrierelæringsaktiviteter.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Læringsteori er et stort område innen pedagogikken, med en rekke ulike retninger og tradisjoner. Læringsteorier ligger til grunn for karrierelæring som fagområde. Karriereveilederen trenger kunnskap om hvordan man kan legge til rette for gode karrierelæringsprosesser, i både individuelle samtaler, gruppe og klasse, og både i og utenfor skolen.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Overgangsfaser kan arte seg på mange ulike måter. De kan være både korte og lange, synlige og usynlige og ønsket og ufrivillige. Det er synlige overgangsfaser både mellom ungdomsskole og videregående, fra vg1 til vg2, og fra skole til læretid, høyere utdanning eller ut i arbeidslivet. Kunnskap om disse og andre overganger, og hvilke utfordringer de kan innebære for elevene, er sentralt for å kunne tilpasse karrierelæringen til den enkelte.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84009"/>
                  </a:ext>
                </a:extLst>
              </a:tr>
              <a:tr h="293036">
                <a:tc>
                  <a:txBody>
                    <a:bodyPr/>
                    <a:lstStyle/>
                    <a:p>
                      <a:r>
                        <a:rPr lang="nb-NO" sz="1200" b="1">
                          <a:latin typeface="Abadi Extra Light" panose="020B0204020104020204" pitchFamily="34" charset="0"/>
                        </a:rPr>
                        <a:t>Ferdigheter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21752"/>
                  </a:ext>
                </a:extLst>
              </a:tr>
              <a:tr h="1604020">
                <a:tc>
                  <a:txBody>
                    <a:bodyPr/>
                    <a:lstStyle/>
                    <a:p>
                      <a:pPr>
                        <a:lnSpc>
                          <a:spcPct val="107000"/>
                        </a:lnSpc>
                        <a:spcAft>
                          <a:spcPts val="600"/>
                        </a:spcAft>
                      </a:pPr>
                      <a:r>
                        <a:rPr lang="nb-NO" sz="12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kan planlegge, gjennomføre og vurdere utbyttet av ulike karrierelæringsaktiviteter</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u="none" strike="noStrike">
                          <a:effectLst/>
                          <a:latin typeface="Abadi Extra Light" panose="020B0204020104020204" pitchFamily="34" charset="0"/>
                          <a:ea typeface="MS Mincho" panose="02020609040205080304" pitchFamily="49" charset="-128"/>
                          <a:cs typeface="Calibri" panose="020F0502020204030204" pitchFamily="34" charset="0"/>
                        </a:rPr>
                        <a:t>kan samarbeide med aktører som kan bidra til karrierelæringsaktiviteter med relevans for den enkelte elev, gruppe og klasse</a:t>
                      </a:r>
                      <a:endParaRPr lang="nb-NO" sz="1200" u="none" strike="noStrike">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Dette området handler om hvilke ferdigheter karriereveilederen trenger for å kunne legge til rette for karrierelæring, og for å kunne vurdere om karrierelæringsaktivitetene gir relevant utbytte for elevene.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Karrierelæring kan foregå i mange former og formater. Karriereveilederen må derfor kunne planlegge og gjennomføre ulike typer aktiviteter som er tilpasset elev, gruppe eller klasse.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Mange kan bidra inn i karrierelæringsprosesser for å gjøre dem relevante for den elevgruppen det jobbes med. Et samarbeid mellom karriereveilederen, faglærere, andre ressurspersoner på skolen, foresatte og eksterne samarbeidspartnere vil kunne gjøre karrierelæringen mer variert og tettere integrert både med den faglige utviklingen elevene går gjennom, og det arbeidslivet som venter elevene i fremtiden.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5579590"/>
                  </a:ext>
                </a:extLst>
              </a:tr>
              <a:tr h="293036">
                <a:tc>
                  <a:txBody>
                    <a:bodyPr/>
                    <a:lstStyle/>
                    <a:p>
                      <a:r>
                        <a:rPr lang="nb-NO" sz="1200" b="1">
                          <a:latin typeface="Abadi Extra Light" panose="020B0204020104020204" pitchFamily="34" charset="0"/>
                        </a:rPr>
                        <a:t>Generell kompetanse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457490"/>
                  </a:ext>
                </a:extLst>
              </a:tr>
              <a:tr h="1073527">
                <a:tc>
                  <a:txBody>
                    <a:bodyPr/>
                    <a:lstStyle/>
                    <a:p>
                      <a:pPr>
                        <a:lnSpc>
                          <a:spcPct val="107000"/>
                        </a:lnSpc>
                        <a:spcAft>
                          <a:spcPts val="600"/>
                        </a:spcAft>
                      </a:pPr>
                      <a:r>
                        <a:rPr lang="nb-NO" sz="1200" b="1">
                          <a:effectLst/>
                          <a:latin typeface="Abadi Extra Light" panose="020B0204020104020204" pitchFamily="34" charset="0"/>
                          <a:ea typeface="Calibri" panose="020F0502020204030204" pitchFamily="34" charset="0"/>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a:effectLst/>
                          <a:latin typeface="Abadi Extra Light" panose="020B0204020104020204" pitchFamily="34" charset="0"/>
                          <a:ea typeface="MS Mincho" panose="02020609040205080304" pitchFamily="49" charset="-128"/>
                          <a:cs typeface="Calibri" panose="020F0502020204030204" pitchFamily="34" charset="0"/>
                        </a:rPr>
                        <a:t>kan kritisk vurdere hvordan valg av karrierelæringsaktiviteter kan påvirke den enkelte elevs valg og overganger</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228600">
                        <a:lnSpc>
                          <a:spcPct val="107000"/>
                        </a:lnSpc>
                        <a:spcAft>
                          <a:spcPts val="600"/>
                        </a:spcAft>
                      </a:pPr>
                      <a:r>
                        <a:rPr lang="nb-NO" sz="1200">
                          <a:effectLst/>
                          <a:latin typeface="Abadi Extra Light" panose="020B0204020104020204" pitchFamily="34" charset="0"/>
                          <a:ea typeface="Calibri" panose="020F0502020204030204" pitchFamily="34" charset="0"/>
                          <a:cs typeface="Calibri" panose="020F0502020204030204" pitchFamily="34" charset="0"/>
                        </a:rPr>
                        <a:t>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Den generelle kompetansen handler om å reflektere over og kritisk vurdere skolens valg av karrierelæringsaktiviteter og utbyttet av dem, og hvordan det kan påvirke elevenes valg og overganger. Eksempler på valg som kan få betydning for elevene, er graden av variasjon i karrierelæringen, hvordan karrierelæringen er tilpasset den enkelte elev, hva slags erfaringer elevene blir eksponert for, og hvorvidt praksiserfaringer følges av refleksjon.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419026"/>
                  </a:ext>
                </a:extLst>
              </a:tr>
            </a:tbl>
          </a:graphicData>
        </a:graphic>
      </p:graphicFrame>
    </p:spTree>
    <p:extLst>
      <p:ext uri="{BB962C8B-B14F-4D97-AF65-F5344CB8AC3E}">
        <p14:creationId xmlns:p14="http://schemas.microsoft.com/office/powerpoint/2010/main" val="1727317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ell 7">
            <a:extLst>
              <a:ext uri="{FF2B5EF4-FFF2-40B4-BE49-F238E27FC236}">
                <a16:creationId xmlns:a16="http://schemas.microsoft.com/office/drawing/2014/main" id="{029EFF7D-7AE7-1585-DC1A-D417C9762844}"/>
              </a:ext>
            </a:extLst>
          </p:cNvPr>
          <p:cNvGraphicFramePr>
            <a:graphicFrameLocks noGrp="1"/>
          </p:cNvGraphicFramePr>
          <p:nvPr>
            <p:extLst>
              <p:ext uri="{D42A27DB-BD31-4B8C-83A1-F6EECF244321}">
                <p14:modId xmlns:p14="http://schemas.microsoft.com/office/powerpoint/2010/main" val="1797429075"/>
              </p:ext>
            </p:extLst>
          </p:nvPr>
        </p:nvGraphicFramePr>
        <p:xfrm>
          <a:off x="5656044" y="2246647"/>
          <a:ext cx="6281491" cy="4145280"/>
        </p:xfrm>
        <a:graphic>
          <a:graphicData uri="http://schemas.openxmlformats.org/drawingml/2006/table">
            <a:tbl>
              <a:tblPr firstRow="1" bandRow="1">
                <a:tableStyleId>{5C22544A-7EE6-4342-B048-85BDC9FD1C3A}</a:tableStyleId>
              </a:tblPr>
              <a:tblGrid>
                <a:gridCol w="6281491">
                  <a:extLst>
                    <a:ext uri="{9D8B030D-6E8A-4147-A177-3AD203B41FA5}">
                      <a16:colId xmlns:a16="http://schemas.microsoft.com/office/drawing/2014/main" val="1910040262"/>
                    </a:ext>
                  </a:extLst>
                </a:gridCol>
              </a:tblGrid>
              <a:tr h="370840">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2400" b="1">
                          <a:solidFill>
                            <a:schemeClr val="bg1"/>
                          </a:solidFill>
                          <a:effectLst/>
                          <a:latin typeface="Abadi Extra Light" panose="020B0204020104020204" pitchFamily="34" charset="0"/>
                        </a:rPr>
                        <a:t>Karriereveilederen i skolen:</a:t>
                      </a:r>
                      <a:r>
                        <a:rPr lang="nb-NO" sz="2400" b="0">
                          <a:solidFill>
                            <a:schemeClr val="bg1"/>
                          </a:solidFill>
                          <a:effectLst/>
                          <a:latin typeface="Abadi Extra Light" panose="020B0204020104020204" pitchFamily="34" charset="0"/>
                        </a:rPr>
                        <a:t> </a:t>
                      </a:r>
                      <a:endParaRPr lang="nb-NO" sz="2400" b="0" i="0">
                        <a:solidFill>
                          <a:schemeClr val="bg1"/>
                        </a:solidFill>
                        <a:effectLst/>
                        <a:latin typeface="Abadi Extra Light" panose="020B0204020104020204" pitchFamily="34" charset="0"/>
                      </a:endParaRPr>
                    </a:p>
                  </a:txBody>
                  <a:tcPr/>
                </a:tc>
                <a:extLst>
                  <a:ext uri="{0D108BD9-81ED-4DB2-BD59-A6C34878D82A}">
                    <a16:rowId xmlns:a16="http://schemas.microsoft.com/office/drawing/2014/main" val="1304645832"/>
                  </a:ext>
                </a:extLst>
              </a:tr>
              <a:tr h="370840">
                <a:tc>
                  <a:txBody>
                    <a:bodyPr/>
                    <a:lstStyle/>
                    <a:p>
                      <a:pPr algn="l" rtl="0" fontAlgn="base"/>
                      <a:r>
                        <a:rPr lang="nb-NO" sz="1600" b="1" dirty="0">
                          <a:solidFill>
                            <a:srgbClr val="000000"/>
                          </a:solidFill>
                          <a:latin typeface="Abadi Extra Light" panose="020B0204020104020204" pitchFamily="34" charset="0"/>
                        </a:rPr>
                        <a:t>Kunnskaper</a:t>
                      </a:r>
                      <a:endParaRPr lang="nb-NO" sz="1600" b="1" dirty="0">
                        <a:solidFill>
                          <a:srgbClr val="000000"/>
                        </a:solidFill>
                        <a:effectLst/>
                        <a:latin typeface="Abadi Extra Light" panose="020B0204020104020204" pitchFamily="34" charset="0"/>
                      </a:endParaRPr>
                    </a:p>
                    <a:p>
                      <a:pPr marL="742950" lvl="1" indent="-285750" fontAlgn="base">
                        <a:buFont typeface="Arial" panose="020B0604020202020204" pitchFamily="34" charset="0"/>
                        <a:buChar char="•"/>
                      </a:pPr>
                      <a:r>
                        <a:rPr lang="nb-NO" sz="1600" b="0" dirty="0">
                          <a:solidFill>
                            <a:srgbClr val="000000"/>
                          </a:solidFill>
                          <a:effectLst/>
                          <a:latin typeface="Abadi Extra Light" panose="020B0204020104020204" pitchFamily="34" charset="0"/>
                        </a:rPr>
                        <a:t>har oppdatert kunnskap om utdanningssystemet på alle nivåer</a:t>
                      </a:r>
                    </a:p>
                    <a:p>
                      <a:pPr marL="742950" lvl="1" indent="-285750" fontAlgn="base">
                        <a:buFont typeface="Arial" panose="020B0604020202020204" pitchFamily="34" charset="0"/>
                        <a:buChar char="•"/>
                      </a:pPr>
                      <a:r>
                        <a:rPr lang="nb-NO" sz="1600" b="0" dirty="0">
                          <a:solidFill>
                            <a:srgbClr val="000000"/>
                          </a:solidFill>
                          <a:effectLst/>
                          <a:latin typeface="Abadi Extra Light" panose="020B0204020104020204" pitchFamily="34" charset="0"/>
                        </a:rPr>
                        <a:t>har kunnskap om forventninger og krav knyttet til jobbsøkingsprosessen og fremtidig deltakelse i arbeidslivet</a:t>
                      </a:r>
                    </a:p>
                  </a:txBody>
                  <a:tcPr/>
                </a:tc>
                <a:extLst>
                  <a:ext uri="{0D108BD9-81ED-4DB2-BD59-A6C34878D82A}">
                    <a16:rowId xmlns:a16="http://schemas.microsoft.com/office/drawing/2014/main" val="1291663900"/>
                  </a:ext>
                </a:extLst>
              </a:tr>
              <a:tr h="370840">
                <a:tc>
                  <a:txBody>
                    <a:bodyPr/>
                    <a:lstStyle/>
                    <a:p>
                      <a:pPr algn="l" rtl="0" fontAlgn="base"/>
                      <a:r>
                        <a:rPr lang="nb-NO" sz="1600" b="1" dirty="0">
                          <a:solidFill>
                            <a:srgbClr val="000000"/>
                          </a:solidFill>
                          <a:latin typeface="Abadi Extra Light" panose="020B0204020104020204" pitchFamily="34" charset="0"/>
                        </a:rPr>
                        <a:t>Ferdigheter:</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anvende kvalitetssikrede informasjonskanaler om utdanning og arbeid og utøve kildekritikk</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legge til rette for at elevene opplever utdannings- og arbeidsmarkedsinformasjon som relevant, forståelig og tilpasset deres ønsker, muligheter og begrensninger </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veilede i søknadsprosesser</a:t>
                      </a:r>
                    </a:p>
                  </a:txBody>
                  <a:tcPr/>
                </a:tc>
                <a:extLst>
                  <a:ext uri="{0D108BD9-81ED-4DB2-BD59-A6C34878D82A}">
                    <a16:rowId xmlns:a16="http://schemas.microsoft.com/office/drawing/2014/main" val="4228062498"/>
                  </a:ext>
                </a:extLst>
              </a:tr>
              <a:tr h="370840">
                <a:tc>
                  <a:txBody>
                    <a:bodyPr/>
                    <a:lstStyle/>
                    <a:p>
                      <a:pPr algn="l" rtl="0" fontAlgn="base"/>
                      <a:r>
                        <a:rPr lang="nb-NO" sz="1600" b="1" dirty="0">
                          <a:solidFill>
                            <a:srgbClr val="000000"/>
                          </a:solidFill>
                          <a:latin typeface="Abadi Extra Light" panose="020B0204020104020204" pitchFamily="34" charset="0"/>
                        </a:rPr>
                        <a:t>Generell kompetanse</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har innsikt i den betydningen som utdanning og arbeid har for den enkeltes liv</a:t>
                      </a:r>
                    </a:p>
                  </a:txBody>
                  <a:tcPr/>
                </a:tc>
                <a:extLst>
                  <a:ext uri="{0D108BD9-81ED-4DB2-BD59-A6C34878D82A}">
                    <a16:rowId xmlns:a16="http://schemas.microsoft.com/office/drawing/2014/main" val="2857502398"/>
                  </a:ext>
                </a:extLst>
              </a:tr>
            </a:tbl>
          </a:graphicData>
        </a:graphic>
      </p:graphicFrame>
      <p:sp>
        <p:nvSpPr>
          <p:cNvPr id="11" name="TekstSylinder 10">
            <a:extLst>
              <a:ext uri="{FF2B5EF4-FFF2-40B4-BE49-F238E27FC236}">
                <a16:creationId xmlns:a16="http://schemas.microsoft.com/office/drawing/2014/main" id="{FBA66D10-9AA0-0D78-FADA-12A07D842E42}"/>
              </a:ext>
            </a:extLst>
          </p:cNvPr>
          <p:cNvSpPr txBox="1"/>
          <p:nvPr/>
        </p:nvSpPr>
        <p:spPr>
          <a:xfrm>
            <a:off x="327171" y="1085589"/>
            <a:ext cx="116103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Kompetanseområdet handler om to kjernetema i karriereveiledning. Karriereveilederen i skolen har kompetanse om utdanningsveier, arbeidsliv og arbeidsmarked, og kan veilede elevene i bruk av aktuell og kvalitetssikret karriereinformasjon.</a:t>
            </a: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316148"/>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5. Utdanning og arbeid</a:t>
            </a:r>
          </a:p>
        </p:txBody>
      </p:sp>
      <p:pic>
        <p:nvPicPr>
          <p:cNvPr id="2" name="Bilde 1">
            <a:extLst>
              <a:ext uri="{FF2B5EF4-FFF2-40B4-BE49-F238E27FC236}">
                <a16:creationId xmlns:a16="http://schemas.microsoft.com/office/drawing/2014/main" id="{5056F8EE-CC12-E8C7-7207-0B118096B1A0}"/>
              </a:ext>
            </a:extLst>
          </p:cNvPr>
          <p:cNvPicPr>
            <a:picLocks noChangeAspect="1"/>
          </p:cNvPicPr>
          <p:nvPr/>
        </p:nvPicPr>
        <p:blipFill>
          <a:blip r:embed="rId3"/>
          <a:stretch>
            <a:fillRect/>
          </a:stretch>
        </p:blipFill>
        <p:spPr>
          <a:xfrm>
            <a:off x="-585083" y="1074066"/>
            <a:ext cx="6858000" cy="6858000"/>
          </a:xfrm>
          <a:prstGeom prst="rect">
            <a:avLst/>
          </a:prstGeom>
        </p:spPr>
      </p:pic>
      <p:pic>
        <p:nvPicPr>
          <p:cNvPr id="3" name="Bilde 2" descr="Et bilde som inneholder tekst, sirkel, skjermbilde, logo&#10;&#10;Automatisk generert beskrivelse">
            <a:extLst>
              <a:ext uri="{FF2B5EF4-FFF2-40B4-BE49-F238E27FC236}">
                <a16:creationId xmlns:a16="http://schemas.microsoft.com/office/drawing/2014/main" id="{9617D45F-3C92-B768-1903-8FBCB0EE61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4479" y="95528"/>
            <a:ext cx="1194594" cy="990061"/>
          </a:xfrm>
          <a:prstGeom prst="rect">
            <a:avLst/>
          </a:prstGeom>
          <a:noFill/>
          <a:ln>
            <a:noFill/>
          </a:ln>
        </p:spPr>
      </p:pic>
    </p:spTree>
    <p:extLst>
      <p:ext uri="{BB962C8B-B14F-4D97-AF65-F5344CB8AC3E}">
        <p14:creationId xmlns:p14="http://schemas.microsoft.com/office/powerpoint/2010/main" val="486732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88995EFA-FC61-EF17-7973-08EADDD56347}"/>
              </a:ext>
            </a:extLst>
          </p:cNvPr>
          <p:cNvGraphicFramePr>
            <a:graphicFrameLocks noGrp="1"/>
          </p:cNvGraphicFramePr>
          <p:nvPr>
            <p:ph sz="quarter" idx="13"/>
          </p:nvPr>
        </p:nvGraphicFramePr>
        <p:xfrm>
          <a:off x="134923" y="27939"/>
          <a:ext cx="11922153" cy="6802121"/>
        </p:xfrm>
        <a:graphic>
          <a:graphicData uri="http://schemas.openxmlformats.org/drawingml/2006/table">
            <a:tbl>
              <a:tblPr firstRow="1" bandRow="1">
                <a:tableStyleId>{5C22544A-7EE6-4342-B048-85BDC9FD1C3A}</a:tableStyleId>
              </a:tblPr>
              <a:tblGrid>
                <a:gridCol w="3123521">
                  <a:extLst>
                    <a:ext uri="{9D8B030D-6E8A-4147-A177-3AD203B41FA5}">
                      <a16:colId xmlns:a16="http://schemas.microsoft.com/office/drawing/2014/main" val="2454839058"/>
                    </a:ext>
                  </a:extLst>
                </a:gridCol>
                <a:gridCol w="8798632">
                  <a:extLst>
                    <a:ext uri="{9D8B030D-6E8A-4147-A177-3AD203B41FA5}">
                      <a16:colId xmlns:a16="http://schemas.microsoft.com/office/drawing/2014/main" val="2608725108"/>
                    </a:ext>
                  </a:extLst>
                </a:gridCol>
              </a:tblGrid>
              <a:tr h="469190">
                <a:tc gridSpan="2">
                  <a:txBody>
                    <a:bodyPr/>
                    <a:lstStyle/>
                    <a:p>
                      <a:pPr algn="ctr"/>
                      <a:r>
                        <a:rPr lang="nb-NO" sz="2800">
                          <a:latin typeface="Abadi Extra Light" panose="020B0204020104020204" pitchFamily="34" charset="0"/>
                        </a:rPr>
                        <a:t>Kompetanseområde 5: Utdanning og arbeid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4049850019"/>
                  </a:ext>
                </a:extLst>
              </a:tr>
              <a:tr h="429103">
                <a:tc gridSpan="2">
                  <a:txBody>
                    <a:bodyPr/>
                    <a:lstStyle/>
                    <a:p>
                      <a:r>
                        <a:rPr lang="nb-NO" sz="1400" b="1" kern="1200">
                          <a:solidFill>
                            <a:schemeClr val="dk1"/>
                          </a:solidFill>
                          <a:effectLst/>
                          <a:latin typeface="Abadi Extra Light" panose="020B0204020104020204" pitchFamily="34" charset="0"/>
                          <a:ea typeface="+mn-ea"/>
                          <a:cs typeface="+mn-cs"/>
                        </a:rPr>
                        <a:t>Kompetanseområdet handler om to kjernetema i karriereveiledning. Karriereveilederen i skolen har kompetanse om utdanningsveier, arbeidsliv og arbeidsmarked, og kan veilede elevene i bruk av aktuell og kvalitetssikret karriereinformasjon.</a:t>
                      </a:r>
                      <a:endParaRPr lang="nb-NO" sz="1400" b="1">
                        <a:latin typeface="Abadi Extra 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3936846521"/>
                  </a:ext>
                </a:extLst>
              </a:tr>
              <a:tr h="233372">
                <a:tc>
                  <a:txBody>
                    <a:bodyPr/>
                    <a:lstStyle/>
                    <a:p>
                      <a:r>
                        <a:rPr lang="nb-NO" sz="1100" b="1">
                          <a:latin typeface="Abadi Extra Light" panose="020B0204020104020204" pitchFamily="34" charset="0"/>
                        </a:rPr>
                        <a:t>Kunnskaper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1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53541"/>
                  </a:ext>
                </a:extLst>
              </a:tr>
              <a:tr h="1403894">
                <a:tc>
                  <a:txBody>
                    <a:bodyPr/>
                    <a:lstStyle/>
                    <a:p>
                      <a:pPr>
                        <a:lnSpc>
                          <a:spcPct val="107000"/>
                        </a:lnSpc>
                        <a:spcAft>
                          <a:spcPts val="600"/>
                        </a:spcAft>
                      </a:pPr>
                      <a:r>
                        <a:rPr lang="nb-NO" sz="11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100" u="none" strike="noStrike">
                          <a:effectLst/>
                          <a:latin typeface="Abadi Extra Light" panose="020B0204020104020204" pitchFamily="34" charset="0"/>
                          <a:ea typeface="MS Mincho" panose="02020609040205080304" pitchFamily="49" charset="-128"/>
                          <a:cs typeface="Calibri" panose="020F0502020204030204" pitchFamily="34" charset="0"/>
                        </a:rPr>
                        <a:t>har oppdatert kunnskap om utdanningssystemet på alle nivåer</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100" u="none" strike="noStrike">
                          <a:effectLst/>
                          <a:latin typeface="Abadi Extra Light" panose="020B0204020104020204" pitchFamily="34" charset="0"/>
                          <a:ea typeface="MS Mincho" panose="02020609040205080304" pitchFamily="49" charset="-128"/>
                          <a:cs typeface="Calibri" panose="020F0502020204030204" pitchFamily="34" charset="0"/>
                        </a:rPr>
                        <a:t>har kunnskap om forventninger og krav knyttet til jobbsøkingsprosessen og fremtidig deltakelse i arbeidslivet</a:t>
                      </a:r>
                      <a:endParaRPr lang="nb-NO" sz="1100" u="none" strike="noStrike">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For å kunne legge til rette for at elevene kan gjøre informerte og bevisste valg, trenger karriereveilederen et bredt spekter av kunnskaper om utdanning og arbeid. </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Slik kunnskap inkluderer de ulike nivåene innenfor utdanningssystemet, søknadsprosessene, utdanningsmuligheter lokalt og nasjonalt, hvor man finner informasjon om utdanningstilbud, og hva som gjelder av regler, krav, frister, dispensasjoner og støtteordninger. I tillegg inkluderer det kjennskap til de ulike ordningene som finnes på siden av de ordinære utdanningsløpene, som for eksempel lærekandidatordningen, praksiskandidatordningen og muligheten for tilpassede og lengre løp.</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Karriereveilederen trenger også kunnskap om jobbsøkerprosessen og om hva som vil møte elevene av forventninger som arbeidstakere, for å kunne støtte dem i valgprosessen og forberede dem på fremtidig arbeidsliv. </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Dette kunnskapsområdet handler også om å ha en viss oversikt over arbeidslivets behov og etterspørsel etter arbeidskraft lokalt, og om å vite hvor elevene kan finne mer informasjon om dette, både regionalt og nasjonalt.</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84009"/>
                  </a:ext>
                </a:extLst>
              </a:tr>
              <a:tr h="184035">
                <a:tc>
                  <a:txBody>
                    <a:bodyPr/>
                    <a:lstStyle/>
                    <a:p>
                      <a:r>
                        <a:rPr lang="nb-NO" sz="1100" b="1">
                          <a:latin typeface="Abadi Extra Light" panose="020B0204020104020204" pitchFamily="34" charset="0"/>
                        </a:rPr>
                        <a:t>Ferdigheter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1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21752"/>
                  </a:ext>
                </a:extLst>
              </a:tr>
              <a:tr h="1825047">
                <a:tc>
                  <a:txBody>
                    <a:bodyPr/>
                    <a:lstStyle/>
                    <a:p>
                      <a:pPr>
                        <a:lnSpc>
                          <a:spcPct val="107000"/>
                        </a:lnSpc>
                        <a:spcAft>
                          <a:spcPts val="600"/>
                        </a:spcAft>
                      </a:pPr>
                      <a:r>
                        <a:rPr lang="nb-NO" sz="11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100">
                          <a:effectLst/>
                          <a:latin typeface="Abadi Extra Light" panose="020B0204020104020204" pitchFamily="34" charset="0"/>
                          <a:ea typeface="MS Mincho" panose="02020609040205080304" pitchFamily="49" charset="-128"/>
                          <a:cs typeface="Calibri" panose="020F0502020204030204" pitchFamily="34" charset="0"/>
                        </a:rPr>
                        <a:t>kan anvende kvalitetssikrede informasjonskanaler om utdanning og arbeid og utøve kildekritikk</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100">
                          <a:effectLst/>
                          <a:latin typeface="Abadi Extra Light" panose="020B0204020104020204" pitchFamily="34" charset="0"/>
                          <a:ea typeface="MS Mincho" panose="02020609040205080304" pitchFamily="49" charset="-128"/>
                          <a:cs typeface="Calibri" panose="020F0502020204030204" pitchFamily="34" charset="0"/>
                        </a:rPr>
                        <a:t>kan legge til rette for at elevene opplever utdannings- og arbeidsmarkedsinformasjon som relevant, forståelig og tilpasset deres ønsker, muligheter og begrensninger </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100">
                          <a:effectLst/>
                          <a:latin typeface="Abadi Extra Light" panose="020B0204020104020204" pitchFamily="34" charset="0"/>
                          <a:ea typeface="MS Mincho" panose="02020609040205080304" pitchFamily="49" charset="-128"/>
                          <a:cs typeface="Calibri" panose="020F0502020204030204" pitchFamily="34" charset="0"/>
                        </a:rPr>
                        <a:t>kan veilede i søknadsprosesser</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Karriereveilederen i skolen kan vise</a:t>
                      </a:r>
                      <a:r>
                        <a:rPr lang="nb-NO" sz="1100" b="1">
                          <a:effectLst/>
                          <a:latin typeface="Abadi Extra Light" panose="020B0204020104020204" pitchFamily="34" charset="0"/>
                          <a:ea typeface="MS Mincho" panose="02020609040205080304" pitchFamily="49" charset="-128"/>
                          <a:cs typeface="Calibri" panose="020F0502020204030204" pitchFamily="34" charset="0"/>
                        </a:rPr>
                        <a:t> </a:t>
                      </a:r>
                      <a:r>
                        <a:rPr lang="nb-NO" sz="1100">
                          <a:effectLst/>
                          <a:latin typeface="Abadi Extra Light" panose="020B0204020104020204" pitchFamily="34" charset="0"/>
                          <a:ea typeface="MS Mincho" panose="02020609040205080304" pitchFamily="49" charset="-128"/>
                          <a:cs typeface="Calibri" panose="020F0502020204030204" pitchFamily="34" charset="0"/>
                        </a:rPr>
                        <a:t>elevene hvor og hvordan de finner kvalitetssikret formasjon om utdanning og arbeid. Dette fordrer at karriereveilederen selv kan finne og vurdere informasjonen kritisk. Det er spesielt viktig siden tilgangen på slik karriereinformasjon på nett er så stor, og kan virke overveldende på elevene. </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For at utdannings- og arbeidsmarkedsinformasjon skal være nyttig for elevene, er det også viktig at karriereveilederen er i stand til å formidle hva den betyr, og vurdere informasjonen sammen med elevene, opp mot deres ønsker og rammebetingelser. Det kan både dreie seg om hvordan karriereveilederen legger til rette for at elevene klarer å sette ord på hva de kan og hvilke interesser de har, og om å bidra til at de ser koblingene mellom egen kompetanse og interesser, og muligheter innenfor utdanning og arbeid.</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Ferdigheter i å kunne veilede elever i søknadsprosesser handler blant annet om å kunne balansere det å gi informasjon om krav og prosedyrer, opp mot at elevene selv tar ansvar for prosessen og finner frem til nødvendig informasjon. </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5579590"/>
                  </a:ext>
                </a:extLst>
              </a:tr>
              <a:tr h="182205">
                <a:tc>
                  <a:txBody>
                    <a:bodyPr/>
                    <a:lstStyle/>
                    <a:p>
                      <a:r>
                        <a:rPr lang="nb-NO" sz="1100" b="1">
                          <a:latin typeface="Abadi Extra Light" panose="020B0204020104020204" pitchFamily="34" charset="0"/>
                        </a:rPr>
                        <a:t>Generell kompetanse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1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457490"/>
                  </a:ext>
                </a:extLst>
              </a:tr>
              <a:tr h="0">
                <a:tc>
                  <a:txBody>
                    <a:bodyPr/>
                    <a:lstStyle/>
                    <a:p>
                      <a:pPr>
                        <a:lnSpc>
                          <a:spcPct val="107000"/>
                        </a:lnSpc>
                        <a:spcAft>
                          <a:spcPts val="600"/>
                        </a:spcAft>
                      </a:pPr>
                      <a:r>
                        <a:rPr lang="nb-NO" sz="1100" b="1">
                          <a:effectLst/>
                          <a:latin typeface="Abadi Extra Light" panose="020B0204020104020204" pitchFamily="34" charset="0"/>
                          <a:ea typeface="Calibri" panose="020F0502020204030204" pitchFamily="34" charset="0"/>
                          <a:cs typeface="Calibri" panose="020F0502020204030204" pitchFamily="34" charset="0"/>
                        </a:rPr>
                        <a:t>Karriereveilederen i skolen:</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100">
                          <a:effectLst/>
                          <a:latin typeface="Abadi Extra Light" panose="020B0204020104020204" pitchFamily="34" charset="0"/>
                          <a:ea typeface="Calibri" panose="020F0502020204030204" pitchFamily="34" charset="0"/>
                          <a:cs typeface="Calibri" panose="020F0502020204030204" pitchFamily="34" charset="0"/>
                        </a:rPr>
                        <a:t>har </a:t>
                      </a:r>
                      <a:r>
                        <a:rPr lang="nb-NO" sz="1100">
                          <a:effectLst/>
                          <a:latin typeface="Abadi Extra Light" panose="020B0204020104020204" pitchFamily="34" charset="0"/>
                          <a:ea typeface="MS Mincho" panose="02020609040205080304" pitchFamily="49" charset="-128"/>
                          <a:cs typeface="Calibri" panose="020F0502020204030204" pitchFamily="34" charset="0"/>
                        </a:rPr>
                        <a:t>innsikt i den betydningen som utdanning og arbeid har for den enkeltes liv</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Den generelle kompetansen</a:t>
                      </a:r>
                      <a:r>
                        <a:rPr lang="nb-NO" sz="1100" b="1">
                          <a:effectLst/>
                          <a:latin typeface="Abadi Extra Light" panose="020B0204020104020204" pitchFamily="34" charset="0"/>
                          <a:ea typeface="MS Mincho" panose="02020609040205080304" pitchFamily="49" charset="-128"/>
                          <a:cs typeface="Calibri" panose="020F0502020204030204" pitchFamily="34" charset="0"/>
                        </a:rPr>
                        <a:t> </a:t>
                      </a:r>
                      <a:r>
                        <a:rPr lang="nb-NO" sz="1100">
                          <a:effectLst/>
                          <a:latin typeface="Abadi Extra Light" panose="020B0204020104020204" pitchFamily="34" charset="0"/>
                          <a:ea typeface="MS Mincho" panose="02020609040205080304" pitchFamily="49" charset="-128"/>
                          <a:cs typeface="Calibri" panose="020F0502020204030204" pitchFamily="34" charset="0"/>
                        </a:rPr>
                        <a:t>handler om innsikt i hva det betyr for mennesker å få delta i utdanning og å arbeide. Arbeid kan handle om både lønnet og frivillig arbeid og annen aktivitet. Livskvalitet, helse, økonomi, muligheter for samfunnsdeltakelse og innflytelse er noen av faktorene som ofte henger sammen med utdanning og arbeid. </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100">
                          <a:effectLst/>
                          <a:latin typeface="Abadi Extra Light" panose="020B0204020104020204" pitchFamily="34" charset="0"/>
                          <a:ea typeface="MS Mincho" panose="02020609040205080304" pitchFamily="49" charset="-128"/>
                          <a:cs typeface="Calibri" panose="020F0502020204030204" pitchFamily="34" charset="0"/>
                        </a:rPr>
                        <a:t>Denne kompetansen viser seg også ved at karriereveilederen kan reflektere over, og formidle verdien av, utdanning og det å være en del av et arbeidsliv. Videre er karriereveilederen også bevisst på når det er viktig og mulig å utfordre strukturer som hindrer elever i å ta den utdanningen de ønsker, eller som vil hindre fremtidig arbeidsinkludering. </a:t>
                      </a:r>
                      <a:endParaRPr lang="nb-NO" sz="11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419026"/>
                  </a:ext>
                </a:extLst>
              </a:tr>
            </a:tbl>
          </a:graphicData>
        </a:graphic>
      </p:graphicFrame>
    </p:spTree>
    <p:extLst>
      <p:ext uri="{BB962C8B-B14F-4D97-AF65-F5344CB8AC3E}">
        <p14:creationId xmlns:p14="http://schemas.microsoft.com/office/powerpoint/2010/main" val="104986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ell 7">
            <a:extLst>
              <a:ext uri="{FF2B5EF4-FFF2-40B4-BE49-F238E27FC236}">
                <a16:creationId xmlns:a16="http://schemas.microsoft.com/office/drawing/2014/main" id="{029EFF7D-7AE7-1585-DC1A-D417C9762844}"/>
              </a:ext>
            </a:extLst>
          </p:cNvPr>
          <p:cNvGraphicFramePr>
            <a:graphicFrameLocks noGrp="1"/>
          </p:cNvGraphicFramePr>
          <p:nvPr>
            <p:extLst>
              <p:ext uri="{D42A27DB-BD31-4B8C-83A1-F6EECF244321}">
                <p14:modId xmlns:p14="http://schemas.microsoft.com/office/powerpoint/2010/main" val="1252059774"/>
              </p:ext>
            </p:extLst>
          </p:nvPr>
        </p:nvGraphicFramePr>
        <p:xfrm>
          <a:off x="5656044" y="2246647"/>
          <a:ext cx="6281491" cy="3901440"/>
        </p:xfrm>
        <a:graphic>
          <a:graphicData uri="http://schemas.openxmlformats.org/drawingml/2006/table">
            <a:tbl>
              <a:tblPr firstRow="1" bandRow="1">
                <a:tableStyleId>{5C22544A-7EE6-4342-B048-85BDC9FD1C3A}</a:tableStyleId>
              </a:tblPr>
              <a:tblGrid>
                <a:gridCol w="6281491">
                  <a:extLst>
                    <a:ext uri="{9D8B030D-6E8A-4147-A177-3AD203B41FA5}">
                      <a16:colId xmlns:a16="http://schemas.microsoft.com/office/drawing/2014/main" val="1910040262"/>
                    </a:ext>
                  </a:extLst>
                </a:gridCol>
              </a:tblGrid>
              <a:tr h="370840">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2400" b="1">
                          <a:solidFill>
                            <a:schemeClr val="bg1"/>
                          </a:solidFill>
                          <a:effectLst/>
                          <a:latin typeface="Abadi Extra Light" panose="020B0204020104020204" pitchFamily="34" charset="0"/>
                        </a:rPr>
                        <a:t>Karriereveilederen i skolen:</a:t>
                      </a:r>
                      <a:r>
                        <a:rPr lang="nb-NO" sz="2400" b="0">
                          <a:solidFill>
                            <a:schemeClr val="bg1"/>
                          </a:solidFill>
                          <a:effectLst/>
                          <a:latin typeface="Abadi Extra Light" panose="020B0204020104020204" pitchFamily="34" charset="0"/>
                        </a:rPr>
                        <a:t> </a:t>
                      </a:r>
                      <a:endParaRPr lang="nb-NO" sz="2400" b="0" i="0">
                        <a:solidFill>
                          <a:schemeClr val="bg1"/>
                        </a:solidFill>
                        <a:effectLst/>
                        <a:latin typeface="Abadi Extra Light" panose="020B0204020104020204" pitchFamily="34" charset="0"/>
                      </a:endParaRPr>
                    </a:p>
                  </a:txBody>
                  <a:tcPr/>
                </a:tc>
                <a:extLst>
                  <a:ext uri="{0D108BD9-81ED-4DB2-BD59-A6C34878D82A}">
                    <a16:rowId xmlns:a16="http://schemas.microsoft.com/office/drawing/2014/main" val="1304645832"/>
                  </a:ext>
                </a:extLst>
              </a:tr>
              <a:tr h="370840">
                <a:tc>
                  <a:txBody>
                    <a:bodyPr/>
                    <a:lstStyle/>
                    <a:p>
                      <a:pPr algn="l" rtl="0" fontAlgn="base"/>
                      <a:r>
                        <a:rPr lang="nb-NO" sz="1600" b="1">
                          <a:solidFill>
                            <a:srgbClr val="000000"/>
                          </a:solidFill>
                          <a:latin typeface="Abadi Extra Light" panose="020B0204020104020204" pitchFamily="34" charset="0"/>
                        </a:rPr>
                        <a:t>Kunnskaper</a:t>
                      </a:r>
                      <a:endParaRPr lang="nb-NO" sz="1600" b="1">
                        <a:solidFill>
                          <a:srgbClr val="000000"/>
                        </a:solidFill>
                        <a:effectLst/>
                        <a:latin typeface="Abadi Extra Light" panose="020B0204020104020204" pitchFamily="34" charset="0"/>
                      </a:endParaRPr>
                    </a:p>
                    <a:p>
                      <a:pPr marL="742950" lvl="1" indent="-285750" fontAlgn="base">
                        <a:buFont typeface="Arial" panose="020B0604020202020204" pitchFamily="34" charset="0"/>
                        <a:buChar char="•"/>
                      </a:pPr>
                      <a:r>
                        <a:rPr lang="nb-NO" sz="1600" b="0">
                          <a:solidFill>
                            <a:srgbClr val="000000"/>
                          </a:solidFill>
                          <a:effectLst/>
                          <a:latin typeface="Abadi Extra Light" panose="020B0204020104020204" pitchFamily="34" charset="0"/>
                        </a:rPr>
                        <a:t>har kjennskap til relevante lover og regler som setter rammer for karriereveiledningen i skolen</a:t>
                      </a:r>
                    </a:p>
                    <a:p>
                      <a:pPr marL="742950" lvl="1" indent="-285750" fontAlgn="base">
                        <a:buFont typeface="Arial" panose="020B0604020202020204" pitchFamily="34" charset="0"/>
                        <a:buChar char="•"/>
                      </a:pPr>
                      <a:r>
                        <a:rPr lang="nb-NO" sz="1600" b="0">
                          <a:solidFill>
                            <a:srgbClr val="000000"/>
                          </a:solidFill>
                          <a:effectLst/>
                          <a:latin typeface="Abadi Extra Light" panose="020B0204020104020204" pitchFamily="34" charset="0"/>
                        </a:rPr>
                        <a:t>har innsikt i hvordan sosiokulturelle forhold kan påvirke elevenes valg og utvikling når det gjelder utdanning og arbeid</a:t>
                      </a:r>
                    </a:p>
                  </a:txBody>
                  <a:tcPr/>
                </a:tc>
                <a:extLst>
                  <a:ext uri="{0D108BD9-81ED-4DB2-BD59-A6C34878D82A}">
                    <a16:rowId xmlns:a16="http://schemas.microsoft.com/office/drawing/2014/main" val="1291663900"/>
                  </a:ext>
                </a:extLst>
              </a:tr>
              <a:tr h="370840">
                <a:tc>
                  <a:txBody>
                    <a:bodyPr/>
                    <a:lstStyle/>
                    <a:p>
                      <a:pPr algn="l" rtl="0" fontAlgn="base"/>
                      <a:r>
                        <a:rPr lang="nb-NO" sz="1600" b="1" dirty="0">
                          <a:solidFill>
                            <a:srgbClr val="000000"/>
                          </a:solidFill>
                          <a:latin typeface="Abadi Extra Light" panose="020B0204020104020204" pitchFamily="34" charset="0"/>
                        </a:rPr>
                        <a:t>Ferdigheter:</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anerkjenner elevens livssituasjon og behov, og kan bidra til utforskning av muligheter og begrensninger</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samhandle med foresatte om elevenes valgprosess og karrierelæring </a:t>
                      </a:r>
                    </a:p>
                  </a:txBody>
                  <a:tcPr/>
                </a:tc>
                <a:extLst>
                  <a:ext uri="{0D108BD9-81ED-4DB2-BD59-A6C34878D82A}">
                    <a16:rowId xmlns:a16="http://schemas.microsoft.com/office/drawing/2014/main" val="4228062498"/>
                  </a:ext>
                </a:extLst>
              </a:tr>
              <a:tr h="370840">
                <a:tc>
                  <a:txBody>
                    <a:bodyPr/>
                    <a:lstStyle/>
                    <a:p>
                      <a:pPr algn="l" rtl="0" fontAlgn="base"/>
                      <a:r>
                        <a:rPr lang="nb-NO" sz="1600" b="1" dirty="0">
                          <a:solidFill>
                            <a:srgbClr val="000000"/>
                          </a:solidFill>
                          <a:latin typeface="Abadi Extra Light" panose="020B0204020104020204" pitchFamily="34" charset="0"/>
                        </a:rPr>
                        <a:t>Generell kompetanse</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har innsikt i konsekvenser av utenforskap og betydningen av inkludering og sosial rettferdighet for eleven og for samfunnet</a:t>
                      </a:r>
                    </a:p>
                  </a:txBody>
                  <a:tcPr/>
                </a:tc>
                <a:extLst>
                  <a:ext uri="{0D108BD9-81ED-4DB2-BD59-A6C34878D82A}">
                    <a16:rowId xmlns:a16="http://schemas.microsoft.com/office/drawing/2014/main" val="2857502398"/>
                  </a:ext>
                </a:extLst>
              </a:tr>
            </a:tbl>
          </a:graphicData>
        </a:graphic>
      </p:graphicFrame>
      <p:sp>
        <p:nvSpPr>
          <p:cNvPr id="11" name="TekstSylinder 10">
            <a:extLst>
              <a:ext uri="{FF2B5EF4-FFF2-40B4-BE49-F238E27FC236}">
                <a16:creationId xmlns:a16="http://schemas.microsoft.com/office/drawing/2014/main" id="{FBA66D10-9AA0-0D78-FADA-12A07D842E42}"/>
              </a:ext>
            </a:extLst>
          </p:cNvPr>
          <p:cNvSpPr txBox="1"/>
          <p:nvPr/>
        </p:nvSpPr>
        <p:spPr>
          <a:xfrm>
            <a:off x="327171" y="1085589"/>
            <a:ext cx="116103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Kompetanseområdet handler om ulike målgrupper, omgivelsene som påvirker karriereutvikling, og hva som setter rammer for karriereveiledningen. Karriereveilederen i skolen har kompetanse om elevmangfoldet, og om hvordan sosiokulturelle forhold kan påvirke den enkelte elevs valg og karriereutvikling.</a:t>
            </a: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316148"/>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6. Målgrupper og kontekst</a:t>
            </a:r>
          </a:p>
        </p:txBody>
      </p:sp>
      <p:pic>
        <p:nvPicPr>
          <p:cNvPr id="3" name="Bilde 2">
            <a:extLst>
              <a:ext uri="{FF2B5EF4-FFF2-40B4-BE49-F238E27FC236}">
                <a16:creationId xmlns:a16="http://schemas.microsoft.com/office/drawing/2014/main" id="{38CF085C-1F7E-C74B-D9FD-38D877819442}"/>
              </a:ext>
            </a:extLst>
          </p:cNvPr>
          <p:cNvPicPr>
            <a:picLocks noChangeAspect="1"/>
          </p:cNvPicPr>
          <p:nvPr/>
        </p:nvPicPr>
        <p:blipFill>
          <a:blip r:embed="rId3"/>
          <a:stretch>
            <a:fillRect/>
          </a:stretch>
        </p:blipFill>
        <p:spPr>
          <a:xfrm>
            <a:off x="-416441" y="1259815"/>
            <a:ext cx="6281491" cy="6281491"/>
          </a:xfrm>
          <a:prstGeom prst="rect">
            <a:avLst/>
          </a:prstGeom>
        </p:spPr>
      </p:pic>
      <p:pic>
        <p:nvPicPr>
          <p:cNvPr id="2" name="Bilde 1" descr="Et bilde som inneholder tekst, sirkel, skjermbilde, logo&#10;&#10;Automatisk generert beskrivelse">
            <a:extLst>
              <a:ext uri="{FF2B5EF4-FFF2-40B4-BE49-F238E27FC236}">
                <a16:creationId xmlns:a16="http://schemas.microsoft.com/office/drawing/2014/main" id="{514FB36B-0A6C-A467-7F67-955FBBB4CF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4479" y="95528"/>
            <a:ext cx="1194594" cy="990061"/>
          </a:xfrm>
          <a:prstGeom prst="rect">
            <a:avLst/>
          </a:prstGeom>
          <a:noFill/>
          <a:ln>
            <a:noFill/>
          </a:ln>
        </p:spPr>
      </p:pic>
    </p:spTree>
    <p:extLst>
      <p:ext uri="{BB962C8B-B14F-4D97-AF65-F5344CB8AC3E}">
        <p14:creationId xmlns:p14="http://schemas.microsoft.com/office/powerpoint/2010/main" val="355614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88995EFA-FC61-EF17-7973-08EADDD56347}"/>
              </a:ext>
            </a:extLst>
          </p:cNvPr>
          <p:cNvGraphicFramePr>
            <a:graphicFrameLocks noGrp="1"/>
          </p:cNvGraphicFramePr>
          <p:nvPr>
            <p:ph sz="quarter" idx="13"/>
          </p:nvPr>
        </p:nvGraphicFramePr>
        <p:xfrm>
          <a:off x="117446" y="83143"/>
          <a:ext cx="11922153" cy="6645751"/>
        </p:xfrm>
        <a:graphic>
          <a:graphicData uri="http://schemas.openxmlformats.org/drawingml/2006/table">
            <a:tbl>
              <a:tblPr firstRow="1" bandRow="1">
                <a:tableStyleId>{5C22544A-7EE6-4342-B048-85BDC9FD1C3A}</a:tableStyleId>
              </a:tblPr>
              <a:tblGrid>
                <a:gridCol w="3123521">
                  <a:extLst>
                    <a:ext uri="{9D8B030D-6E8A-4147-A177-3AD203B41FA5}">
                      <a16:colId xmlns:a16="http://schemas.microsoft.com/office/drawing/2014/main" val="2454839058"/>
                    </a:ext>
                  </a:extLst>
                </a:gridCol>
                <a:gridCol w="8798632">
                  <a:extLst>
                    <a:ext uri="{9D8B030D-6E8A-4147-A177-3AD203B41FA5}">
                      <a16:colId xmlns:a16="http://schemas.microsoft.com/office/drawing/2014/main" val="2608725108"/>
                    </a:ext>
                  </a:extLst>
                </a:gridCol>
              </a:tblGrid>
              <a:tr h="510935">
                <a:tc gridSpan="2">
                  <a:txBody>
                    <a:bodyPr/>
                    <a:lstStyle/>
                    <a:p>
                      <a:pPr algn="ctr"/>
                      <a:r>
                        <a:rPr lang="nb-NO" sz="2800">
                          <a:latin typeface="Abadi Extra Light" panose="020B0204020104020204" pitchFamily="34" charset="0"/>
                        </a:rPr>
                        <a:t>Kompetanseområde 6: Målgrupper og kontekst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4049850019"/>
                  </a:ext>
                </a:extLst>
              </a:tr>
              <a:tr h="571044">
                <a:tc gridSpan="2">
                  <a:txBody>
                    <a:bodyPr/>
                    <a:lstStyle/>
                    <a:p>
                      <a:r>
                        <a:rPr lang="nb-NO" sz="1500" b="1" kern="1200">
                          <a:solidFill>
                            <a:schemeClr val="dk1"/>
                          </a:solidFill>
                          <a:effectLst/>
                          <a:latin typeface="Abadi Extra Light" panose="020B0204020104020204" pitchFamily="34" charset="0"/>
                          <a:ea typeface="+mn-ea"/>
                          <a:cs typeface="+mn-cs"/>
                        </a:rPr>
                        <a:t>Kompetanseområdet handler om ulike målgrupper, omgivelsene som påvirker karriereutvikling, og hva som setter rammer for karriereveiledningen. Karriereveilederen i skolen har kompetanse om elevmangfoldet, og om hvordan sosiokulturelle forhold kan påvirke den enkelte elevs valg og karriereutvikling.</a:t>
                      </a:r>
                      <a:endParaRPr lang="nb-NO" sz="1500" b="1">
                        <a:latin typeface="Abadi Extra 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3936846521"/>
                  </a:ext>
                </a:extLst>
              </a:tr>
              <a:tr h="293036">
                <a:tc>
                  <a:txBody>
                    <a:bodyPr/>
                    <a:lstStyle/>
                    <a:p>
                      <a:r>
                        <a:rPr lang="nb-NO" sz="1200" b="1">
                          <a:latin typeface="Abadi Extra Light" panose="020B0204020104020204" pitchFamily="34" charset="0"/>
                        </a:rPr>
                        <a:t>Kunnskaper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53541"/>
                  </a:ext>
                </a:extLst>
              </a:tr>
              <a:tr h="1403894">
                <a:tc>
                  <a:txBody>
                    <a:bodyPr/>
                    <a:lstStyle/>
                    <a:p>
                      <a:pPr>
                        <a:lnSpc>
                          <a:spcPct val="107000"/>
                        </a:lnSpc>
                        <a:spcAft>
                          <a:spcPts val="600"/>
                        </a:spcAft>
                      </a:pPr>
                      <a:r>
                        <a:rPr lang="nb-NO" sz="12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a:effectLst/>
                          <a:latin typeface="Abadi Extra Light" panose="020B0204020104020204" pitchFamily="34" charset="0"/>
                          <a:ea typeface="MS Mincho" panose="02020609040205080304" pitchFamily="49" charset="-128"/>
                          <a:cs typeface="Calibri" panose="020F0502020204030204" pitchFamily="34" charset="0"/>
                        </a:rPr>
                        <a:t>har kjennskap til relevante lover og regler som setter rammer for karriereveiledningen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a:effectLst/>
                          <a:latin typeface="Abadi Extra Light" panose="020B0204020104020204" pitchFamily="34" charset="0"/>
                          <a:ea typeface="MS Mincho" panose="02020609040205080304" pitchFamily="49" charset="-128"/>
                          <a:cs typeface="Calibri" panose="020F0502020204030204" pitchFamily="34" charset="0"/>
                        </a:rPr>
                        <a:t>har innsikt i hvordan </a:t>
                      </a:r>
                      <a:r>
                        <a:rPr lang="nb-NO" sz="1200">
                          <a:solidFill>
                            <a:srgbClr val="000000"/>
                          </a:solidFill>
                          <a:effectLst/>
                          <a:latin typeface="Abadi Extra Light" panose="020B0204020104020204" pitchFamily="34" charset="0"/>
                          <a:ea typeface="MS Mincho" panose="02020609040205080304" pitchFamily="49" charset="-128"/>
                          <a:cs typeface="Calibri" panose="020F0502020204030204" pitchFamily="34" charset="0"/>
                        </a:rPr>
                        <a:t>sosiokulturelle forhold kan påvirke elevenes valg og utvikling når det gjelder utdanning og arbeid</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Dette området dreier seg om kunnskap om mangfoldet av elever i skolen, deres behov og forutsetninger for å ta gode valg om utdanning og arbeid, og hva som setter rammer for skolens karriereveiledning. Karriereveiledningen er regulert i opplæringsloven.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Sosiokulturelle forhold spiller en betydelig rolle for elevens karriereutvikling. Disse forholdene refererer til den sosiale og kulturelle konteksten eleven vokser opp i, og handler om kjønn, sosioøkonomisk bakgrunn, etnisitet, alder, funksjonsevne, helse, religion, seksualitet med mer. Innsikt i hvordan dette kan påvirke elevenes valg og utvikling, kan gjøre karriereveilederen bedre i stand til å møte elevene der de er, og bidra til å utvide deres mulighetshorisont.</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84009"/>
                  </a:ext>
                </a:extLst>
              </a:tr>
              <a:tr h="293036">
                <a:tc>
                  <a:txBody>
                    <a:bodyPr/>
                    <a:lstStyle/>
                    <a:p>
                      <a:r>
                        <a:rPr lang="nb-NO" sz="1200" b="1">
                          <a:latin typeface="Abadi Extra Light" panose="020B0204020104020204" pitchFamily="34" charset="0"/>
                        </a:rPr>
                        <a:t>Ferdigheter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21752"/>
                  </a:ext>
                </a:extLst>
              </a:tr>
              <a:tr h="1730403">
                <a:tc>
                  <a:txBody>
                    <a:bodyPr/>
                    <a:lstStyle/>
                    <a:p>
                      <a:pPr>
                        <a:lnSpc>
                          <a:spcPct val="107000"/>
                        </a:lnSpc>
                        <a:spcAft>
                          <a:spcPts val="600"/>
                        </a:spcAft>
                      </a:pPr>
                      <a:r>
                        <a:rPr lang="nb-NO" sz="12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a:effectLst/>
                          <a:latin typeface="Abadi Extra Light" panose="020B0204020104020204" pitchFamily="34" charset="0"/>
                          <a:ea typeface="MS Mincho" panose="02020609040205080304" pitchFamily="49" charset="-128"/>
                          <a:cs typeface="Calibri" panose="020F0502020204030204" pitchFamily="34" charset="0"/>
                        </a:rPr>
                        <a:t>anerkjenner elevens livssituasjon og behov, og kan bidra til utforskning av muligheter og begrensninger</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a:solidFill>
                            <a:srgbClr val="000000"/>
                          </a:solidFill>
                          <a:effectLst/>
                          <a:latin typeface="Abadi Extra Light" panose="020B0204020104020204" pitchFamily="34" charset="0"/>
                          <a:ea typeface="MS Mincho" panose="02020609040205080304" pitchFamily="49" charset="-128"/>
                          <a:cs typeface="Calibri" panose="020F0502020204030204" pitchFamily="34" charset="0"/>
                        </a:rPr>
                        <a:t>kan samhandle med foresatte om elevenes valgprosess og karrierelæring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Dette området handler om ferdigheter karriereveilederen trenger for å kunne bistå elevene i utforsking av egne muligheter.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Konteksten elevene lever i, kan virke inn på måten de tenker om valg, utdanning og arbeid. Karriereveilederen må kunne ta utgangspunkt i deres situasjon og det de synes er viktig, og bygge videre på det. Samtidig må karriereveilederen kunne utfordre elevene og sette forestillinger, som kanskje er ubevisste for dem, i et nytt perspektiv. Elevenes vurdering av muligheter og begrensninger kan være rasjonelt begrunnet, eller de kan være basert på manglende kunnskap eller begrensninger de selv eller omgivelsene legger på dem.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solidFill>
                            <a:srgbClr val="000000"/>
                          </a:solidFill>
                          <a:effectLst/>
                          <a:latin typeface="Abadi Extra Light" panose="020B0204020104020204" pitchFamily="34" charset="0"/>
                          <a:ea typeface="MS Mincho" panose="02020609040205080304" pitchFamily="49" charset="-128"/>
                          <a:cs typeface="Calibri" panose="020F0502020204030204" pitchFamily="34" charset="0"/>
                        </a:rPr>
                        <a:t>Foreldregruppa er en målgruppe som er særegen for karriereveiledere i skolen. Foreldrenes betydning for elevenes valg av utdanning og arbeid er godt dokumentert gjennom forskning. For karriereveilederen betyr det at det blir viktig å etablere en god samarbeidsrelasjon med foreldrene for å kunne bistå elevene i deres valgprosess og karrierelæring.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5579590"/>
                  </a:ext>
                </a:extLst>
              </a:tr>
              <a:tr h="293036">
                <a:tc>
                  <a:txBody>
                    <a:bodyPr/>
                    <a:lstStyle/>
                    <a:p>
                      <a:r>
                        <a:rPr lang="nb-NO" sz="1200" b="1">
                          <a:latin typeface="Abadi Extra Light" panose="020B0204020104020204" pitchFamily="34" charset="0"/>
                        </a:rPr>
                        <a:t>Generell kompetanse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457490"/>
                  </a:ext>
                </a:extLst>
              </a:tr>
              <a:tr h="1073527">
                <a:tc>
                  <a:txBody>
                    <a:bodyPr/>
                    <a:lstStyle/>
                    <a:p>
                      <a:pPr>
                        <a:lnSpc>
                          <a:spcPct val="107000"/>
                        </a:lnSpc>
                        <a:spcAft>
                          <a:spcPts val="600"/>
                        </a:spcAft>
                      </a:pPr>
                      <a:r>
                        <a:rPr lang="nb-NO" sz="1200" b="1">
                          <a:effectLst/>
                          <a:latin typeface="Abadi Extra Light" panose="020B0204020104020204" pitchFamily="34" charset="0"/>
                          <a:ea typeface="Calibri" panose="020F0502020204030204" pitchFamily="34" charset="0"/>
                          <a:cs typeface="Calibri" panose="020F0502020204030204" pitchFamily="34" charset="0"/>
                        </a:rPr>
                        <a:t>Karriereveilederen i skolen:</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00">
                          <a:effectLst/>
                          <a:latin typeface="Abadi Extra Light" panose="020B0204020104020204" pitchFamily="34" charset="0"/>
                          <a:ea typeface="Calibri" panose="020F0502020204030204" pitchFamily="34" charset="0"/>
                          <a:cs typeface="Calibri" panose="020F0502020204030204" pitchFamily="34" charset="0"/>
                        </a:rPr>
                        <a:t>har innsikt i konsekvenser av utenforskap og betydningen av inkludering og sosial rettferdighet for eleven og for samfunnet</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Den generelle kompetansen handler om å ha innsikt i hvordan karriereveiledning kan bidra til å motvirke utenforskap og fremme sosial rettferdighet.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00">
                          <a:effectLst/>
                          <a:latin typeface="Abadi Extra Light" panose="020B0204020104020204" pitchFamily="34" charset="0"/>
                          <a:ea typeface="MS Mincho" panose="02020609040205080304" pitchFamily="49" charset="-128"/>
                          <a:cs typeface="Calibri" panose="020F0502020204030204" pitchFamily="34" charset="0"/>
                        </a:rPr>
                        <a:t>Begreper som utenforskap, inkludering og sosial rettferdighet er nært knyttet til hverandre, og karriereveiledning er et virkemiddel for å bidra til at alle elever har like muligheter, kan bidra i samfunnet og leve et godt og verdig liv som voksne. Karriereveiledning kan, gjennom god og individtilpasset informasjon og veiledning, bidra til inkludering av elever som har utfordringer med å finne en vei gjennom utdanning og arbeid eller annen aktivitet. Inkludering og sosial rettferdighet er nøkkelprinsipper for å redusere utenforskap og skape et mer bærekraftig samfunn, og flere av FNs </a:t>
                      </a:r>
                      <a:r>
                        <a:rPr lang="nb-NO" sz="1200" err="1">
                          <a:effectLst/>
                          <a:latin typeface="Abadi Extra Light" panose="020B0204020104020204" pitchFamily="34" charset="0"/>
                          <a:ea typeface="MS Mincho" panose="02020609040205080304" pitchFamily="49" charset="-128"/>
                          <a:cs typeface="Calibri" panose="020F0502020204030204" pitchFamily="34" charset="0"/>
                        </a:rPr>
                        <a:t>bærekraftsmål</a:t>
                      </a:r>
                      <a:r>
                        <a:rPr lang="nb-NO" sz="1200">
                          <a:effectLst/>
                          <a:latin typeface="Abadi Extra Light" panose="020B0204020104020204" pitchFamily="34" charset="0"/>
                          <a:ea typeface="MS Mincho" panose="02020609040205080304" pitchFamily="49" charset="-128"/>
                          <a:cs typeface="Calibri" panose="020F0502020204030204" pitchFamily="34" charset="0"/>
                        </a:rPr>
                        <a:t> vektlegger nettopp utdanning, arbeid og inkludering. </a:t>
                      </a:r>
                      <a:endParaRPr lang="nb-NO" sz="12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419026"/>
                  </a:ext>
                </a:extLst>
              </a:tr>
            </a:tbl>
          </a:graphicData>
        </a:graphic>
      </p:graphicFrame>
    </p:spTree>
    <p:extLst>
      <p:ext uri="{BB962C8B-B14F-4D97-AF65-F5344CB8AC3E}">
        <p14:creationId xmlns:p14="http://schemas.microsoft.com/office/powerpoint/2010/main" val="274540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ell 7">
            <a:extLst>
              <a:ext uri="{FF2B5EF4-FFF2-40B4-BE49-F238E27FC236}">
                <a16:creationId xmlns:a16="http://schemas.microsoft.com/office/drawing/2014/main" id="{029EFF7D-7AE7-1585-DC1A-D417C9762844}"/>
              </a:ext>
            </a:extLst>
          </p:cNvPr>
          <p:cNvGraphicFramePr>
            <a:graphicFrameLocks noGrp="1"/>
          </p:cNvGraphicFramePr>
          <p:nvPr>
            <p:extLst>
              <p:ext uri="{D42A27DB-BD31-4B8C-83A1-F6EECF244321}">
                <p14:modId xmlns:p14="http://schemas.microsoft.com/office/powerpoint/2010/main" val="2970813854"/>
              </p:ext>
            </p:extLst>
          </p:nvPr>
        </p:nvGraphicFramePr>
        <p:xfrm>
          <a:off x="5656044" y="2246647"/>
          <a:ext cx="6281491" cy="3901440"/>
        </p:xfrm>
        <a:graphic>
          <a:graphicData uri="http://schemas.openxmlformats.org/drawingml/2006/table">
            <a:tbl>
              <a:tblPr firstRow="1" bandRow="1">
                <a:tableStyleId>{5C22544A-7EE6-4342-B048-85BDC9FD1C3A}</a:tableStyleId>
              </a:tblPr>
              <a:tblGrid>
                <a:gridCol w="6281491">
                  <a:extLst>
                    <a:ext uri="{9D8B030D-6E8A-4147-A177-3AD203B41FA5}">
                      <a16:colId xmlns:a16="http://schemas.microsoft.com/office/drawing/2014/main" val="1910040262"/>
                    </a:ext>
                  </a:extLst>
                </a:gridCol>
              </a:tblGrid>
              <a:tr h="370840">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2400" b="1">
                          <a:solidFill>
                            <a:schemeClr val="bg1"/>
                          </a:solidFill>
                          <a:effectLst/>
                          <a:latin typeface="Abadi Extra Light" panose="020B0204020104020204" pitchFamily="34" charset="0"/>
                        </a:rPr>
                        <a:t>Karriereveilederen i skolen:</a:t>
                      </a:r>
                      <a:r>
                        <a:rPr lang="nb-NO" sz="2400" b="0">
                          <a:solidFill>
                            <a:schemeClr val="bg1"/>
                          </a:solidFill>
                          <a:effectLst/>
                          <a:latin typeface="Abadi Extra Light" panose="020B0204020104020204" pitchFamily="34" charset="0"/>
                        </a:rPr>
                        <a:t> </a:t>
                      </a:r>
                      <a:endParaRPr lang="nb-NO" sz="2400" b="0" i="0">
                        <a:solidFill>
                          <a:schemeClr val="bg1"/>
                        </a:solidFill>
                        <a:effectLst/>
                        <a:latin typeface="Abadi Extra Light" panose="020B0204020104020204" pitchFamily="34" charset="0"/>
                      </a:endParaRPr>
                    </a:p>
                  </a:txBody>
                  <a:tcPr/>
                </a:tc>
                <a:extLst>
                  <a:ext uri="{0D108BD9-81ED-4DB2-BD59-A6C34878D82A}">
                    <a16:rowId xmlns:a16="http://schemas.microsoft.com/office/drawing/2014/main" val="1304645832"/>
                  </a:ext>
                </a:extLst>
              </a:tr>
              <a:tr h="370840">
                <a:tc>
                  <a:txBody>
                    <a:bodyPr/>
                    <a:lstStyle/>
                    <a:p>
                      <a:pPr algn="l" rtl="0" fontAlgn="base"/>
                      <a:r>
                        <a:rPr lang="nb-NO" sz="1600" b="1">
                          <a:solidFill>
                            <a:srgbClr val="000000"/>
                          </a:solidFill>
                          <a:latin typeface="Abadi Extra Light" panose="020B0204020104020204" pitchFamily="34" charset="0"/>
                        </a:rPr>
                        <a:t>Kunnskaper</a:t>
                      </a:r>
                      <a:endParaRPr lang="nb-NO" sz="1600" b="1">
                        <a:solidFill>
                          <a:srgbClr val="000000"/>
                        </a:solidFill>
                        <a:effectLst/>
                        <a:latin typeface="Abadi Extra Light" panose="020B0204020104020204" pitchFamily="34" charset="0"/>
                      </a:endParaRPr>
                    </a:p>
                    <a:p>
                      <a:pPr marL="742950" lvl="1" indent="-285750" fontAlgn="base">
                        <a:buFont typeface="Arial" panose="020B0604020202020204" pitchFamily="34" charset="0"/>
                        <a:buChar char="•"/>
                      </a:pPr>
                      <a:r>
                        <a:rPr lang="nb-NO" sz="1600" b="0">
                          <a:solidFill>
                            <a:srgbClr val="000000"/>
                          </a:solidFill>
                          <a:effectLst/>
                          <a:latin typeface="Abadi Extra Light" panose="020B0204020104020204" pitchFamily="34" charset="0"/>
                        </a:rPr>
                        <a:t>har kunnskap om betydningen av å jobbe målrettet med karriereveiledningsarbeid på egen skole </a:t>
                      </a:r>
                    </a:p>
                    <a:p>
                      <a:pPr marL="742950" lvl="1" indent="-285750" fontAlgn="base">
                        <a:buFont typeface="Arial" panose="020B0604020202020204" pitchFamily="34" charset="0"/>
                        <a:buChar char="•"/>
                      </a:pPr>
                      <a:r>
                        <a:rPr lang="nb-NO" sz="1600" b="0">
                          <a:solidFill>
                            <a:srgbClr val="000000"/>
                          </a:solidFill>
                          <a:effectLst/>
                          <a:latin typeface="Abadi Extra Light" panose="020B0204020104020204" pitchFamily="34" charset="0"/>
                        </a:rPr>
                        <a:t>har kjennskap til hvordan karriereveiledningsfeltet i Norge er organisert</a:t>
                      </a:r>
                    </a:p>
                  </a:txBody>
                  <a:tcPr/>
                </a:tc>
                <a:extLst>
                  <a:ext uri="{0D108BD9-81ED-4DB2-BD59-A6C34878D82A}">
                    <a16:rowId xmlns:a16="http://schemas.microsoft.com/office/drawing/2014/main" val="1291663900"/>
                  </a:ext>
                </a:extLst>
              </a:tr>
              <a:tr h="370840">
                <a:tc>
                  <a:txBody>
                    <a:bodyPr/>
                    <a:lstStyle/>
                    <a:p>
                      <a:pPr algn="l" rtl="0" fontAlgn="base"/>
                      <a:r>
                        <a:rPr lang="nb-NO" sz="1600" b="1" dirty="0">
                          <a:solidFill>
                            <a:srgbClr val="000000"/>
                          </a:solidFill>
                          <a:latin typeface="Abadi Extra Light" panose="020B0204020104020204" pitchFamily="34" charset="0"/>
                        </a:rPr>
                        <a:t>Ferdigheter:</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er i stand til å drive utviklingsarbeid og jobbe målrettet for å styrke karriereveiledningstilbudet på egen skole</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bygge nettverk og samarbeide med utdanningsinstitusjoner og arbeidsliv og med andre karriereveiledningstjenester</a:t>
                      </a:r>
                    </a:p>
                  </a:txBody>
                  <a:tcPr/>
                </a:tc>
                <a:extLst>
                  <a:ext uri="{0D108BD9-81ED-4DB2-BD59-A6C34878D82A}">
                    <a16:rowId xmlns:a16="http://schemas.microsoft.com/office/drawing/2014/main" val="4228062498"/>
                  </a:ext>
                </a:extLst>
              </a:tr>
              <a:tr h="198251">
                <a:tc>
                  <a:txBody>
                    <a:bodyPr/>
                    <a:lstStyle/>
                    <a:p>
                      <a:pPr algn="l" rtl="0" fontAlgn="base"/>
                      <a:r>
                        <a:rPr lang="nb-NO" sz="1600" b="1" dirty="0">
                          <a:solidFill>
                            <a:srgbClr val="000000"/>
                          </a:solidFill>
                          <a:latin typeface="Abadi Extra Light" panose="020B0204020104020204" pitchFamily="34" charset="0"/>
                        </a:rPr>
                        <a:t>Generell kompetanse</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har forståelse for hva som styrer rammebetingelsene for tjenesten, og hva som er karriereveiledningens bidrag for individ og samfunn </a:t>
                      </a:r>
                    </a:p>
                  </a:txBody>
                  <a:tcPr/>
                </a:tc>
                <a:extLst>
                  <a:ext uri="{0D108BD9-81ED-4DB2-BD59-A6C34878D82A}">
                    <a16:rowId xmlns:a16="http://schemas.microsoft.com/office/drawing/2014/main" val="2857502398"/>
                  </a:ext>
                </a:extLst>
              </a:tr>
            </a:tbl>
          </a:graphicData>
        </a:graphic>
      </p:graphicFrame>
      <p:sp>
        <p:nvSpPr>
          <p:cNvPr id="11" name="TekstSylinder 10">
            <a:extLst>
              <a:ext uri="{FF2B5EF4-FFF2-40B4-BE49-F238E27FC236}">
                <a16:creationId xmlns:a16="http://schemas.microsoft.com/office/drawing/2014/main" id="{FBA66D10-9AA0-0D78-FADA-12A07D842E42}"/>
              </a:ext>
            </a:extLst>
          </p:cNvPr>
          <p:cNvSpPr txBox="1"/>
          <p:nvPr/>
        </p:nvSpPr>
        <p:spPr>
          <a:xfrm>
            <a:off x="327171" y="1085589"/>
            <a:ext cx="116103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Kompetanseområdet handler om å skape et mest mulig helhetlig karriereveiledningstilbud på skolen. I samarbeid med skolens ledelse, lærere og eksterne samarbeidspartnere kan karriereveilederen utvikle tilbudet om karriereveiledning og karrierelæring.</a:t>
            </a: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316148"/>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7. Utvikling, nettverk og systemarbeid</a:t>
            </a:r>
          </a:p>
        </p:txBody>
      </p:sp>
      <p:pic>
        <p:nvPicPr>
          <p:cNvPr id="2" name="Bilde 1">
            <a:extLst>
              <a:ext uri="{FF2B5EF4-FFF2-40B4-BE49-F238E27FC236}">
                <a16:creationId xmlns:a16="http://schemas.microsoft.com/office/drawing/2014/main" id="{CDB8EDF7-D32B-24C8-E70C-24E02E15867D}"/>
              </a:ext>
            </a:extLst>
          </p:cNvPr>
          <p:cNvPicPr>
            <a:picLocks noChangeAspect="1"/>
          </p:cNvPicPr>
          <p:nvPr/>
        </p:nvPicPr>
        <p:blipFill>
          <a:blip r:embed="rId3"/>
          <a:stretch>
            <a:fillRect/>
          </a:stretch>
        </p:blipFill>
        <p:spPr>
          <a:xfrm>
            <a:off x="-658307" y="768367"/>
            <a:ext cx="6858000" cy="6858000"/>
          </a:xfrm>
          <a:prstGeom prst="rect">
            <a:avLst/>
          </a:prstGeom>
        </p:spPr>
      </p:pic>
      <p:pic>
        <p:nvPicPr>
          <p:cNvPr id="3" name="Bilde 2" descr="Et bilde som inneholder tekst, sirkel, skjermbilde, logo&#10;&#10;Automatisk generert beskrivelse">
            <a:extLst>
              <a:ext uri="{FF2B5EF4-FFF2-40B4-BE49-F238E27FC236}">
                <a16:creationId xmlns:a16="http://schemas.microsoft.com/office/drawing/2014/main" id="{7E152518-B503-85BA-376F-F6C5F1B358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4479" y="95528"/>
            <a:ext cx="1194594" cy="990061"/>
          </a:xfrm>
          <a:prstGeom prst="rect">
            <a:avLst/>
          </a:prstGeom>
          <a:noFill/>
          <a:ln>
            <a:noFill/>
          </a:ln>
        </p:spPr>
      </p:pic>
    </p:spTree>
    <p:extLst>
      <p:ext uri="{BB962C8B-B14F-4D97-AF65-F5344CB8AC3E}">
        <p14:creationId xmlns:p14="http://schemas.microsoft.com/office/powerpoint/2010/main" val="3332688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lassholder for innhold 7">
            <a:extLst>
              <a:ext uri="{FF2B5EF4-FFF2-40B4-BE49-F238E27FC236}">
                <a16:creationId xmlns:a16="http://schemas.microsoft.com/office/drawing/2014/main" id="{4E0EE62D-536F-85A3-3152-1AC40B687B44}"/>
              </a:ext>
            </a:extLst>
          </p:cNvPr>
          <p:cNvPicPr>
            <a:picLocks noChangeAspect="1"/>
          </p:cNvPicPr>
          <p:nvPr/>
        </p:nvPicPr>
        <p:blipFill>
          <a:blip r:embed="rId3"/>
          <a:srcRect l="16614" r="13135"/>
          <a:stretch>
            <a:fillRect/>
          </a:stretch>
        </p:blipFill>
        <p:spPr>
          <a:xfrm>
            <a:off x="6931152" y="1679933"/>
            <a:ext cx="5158018" cy="5006898"/>
          </a:xfrm>
          <a:prstGeom prst="rect">
            <a:avLst/>
          </a:prstGeom>
        </p:spPr>
      </p:pic>
      <p:sp>
        <p:nvSpPr>
          <p:cNvPr id="2" name="Tittel 1">
            <a:extLst>
              <a:ext uri="{FF2B5EF4-FFF2-40B4-BE49-F238E27FC236}">
                <a16:creationId xmlns:a16="http://schemas.microsoft.com/office/drawing/2014/main" id="{01756BDE-D624-4ECC-A516-5071AF596671}"/>
              </a:ext>
            </a:extLst>
          </p:cNvPr>
          <p:cNvSpPr>
            <a:spLocks noGrp="1"/>
          </p:cNvSpPr>
          <p:nvPr>
            <p:ph type="title"/>
          </p:nvPr>
        </p:nvSpPr>
        <p:spPr>
          <a:xfrm>
            <a:off x="636624" y="222122"/>
            <a:ext cx="10918752" cy="817050"/>
          </a:xfrm>
        </p:spPr>
        <p:txBody>
          <a:bodyPr/>
          <a:lstStyle/>
          <a:p>
            <a:pPr>
              <a:lnSpc>
                <a:spcPct val="100000"/>
              </a:lnSpc>
              <a:spcBef>
                <a:spcPts val="2400"/>
              </a:spcBef>
              <a:spcAft>
                <a:spcPts val="2400"/>
              </a:spcAft>
            </a:pPr>
            <a:br>
              <a:rPr lang="nb-NO" sz="3600" dirty="0">
                <a:solidFill>
                  <a:prstClr val="black"/>
                </a:solidFill>
                <a:latin typeface="Abadi Extra Light" panose="020B0204020104020204" pitchFamily="34" charset="0"/>
                <a:ea typeface="+mn-ea"/>
                <a:cs typeface="+mn-cs"/>
              </a:rPr>
            </a:br>
            <a:r>
              <a:rPr lang="nb-NO" sz="4000" dirty="0">
                <a:solidFill>
                  <a:srgbClr val="081F9B"/>
                </a:solidFill>
                <a:latin typeface="Abadi Extra Light" panose="020B0204020104020204" pitchFamily="34" charset="0"/>
                <a:ea typeface="+mn-ea"/>
                <a:cs typeface="+mn-cs"/>
              </a:rPr>
              <a:t>Kompetansestandarder for karriereveiledning i skolen</a:t>
            </a:r>
            <a:endParaRPr lang="nb-NO" sz="4000" dirty="0">
              <a:solidFill>
                <a:srgbClr val="081F9B"/>
              </a:solidFill>
              <a:latin typeface="Abadi Extra Light" panose="020B0204020104020204" pitchFamily="34" charset="0"/>
            </a:endParaRPr>
          </a:p>
        </p:txBody>
      </p:sp>
      <p:sp>
        <p:nvSpPr>
          <p:cNvPr id="6" name="TekstSylinder 5">
            <a:extLst>
              <a:ext uri="{FF2B5EF4-FFF2-40B4-BE49-F238E27FC236}">
                <a16:creationId xmlns:a16="http://schemas.microsoft.com/office/drawing/2014/main" id="{0E90AE56-3619-4937-87A0-A5B3AB5BA305}"/>
              </a:ext>
            </a:extLst>
          </p:cNvPr>
          <p:cNvSpPr txBox="1"/>
          <p:nvPr/>
        </p:nvSpPr>
        <p:spPr>
          <a:xfrm>
            <a:off x="102830" y="1443290"/>
            <a:ext cx="8037576" cy="4292329"/>
          </a:xfrm>
          <a:prstGeom prst="rect">
            <a:avLst/>
          </a:prstGeom>
          <a:noFill/>
        </p:spPr>
        <p:txBody>
          <a:bodyPr wrap="square" rtlCol="0">
            <a:spAutoFit/>
          </a:bodyPr>
          <a:lstStyle/>
          <a:p>
            <a:pPr lvl="1" defTabSz="914446">
              <a:lnSpc>
                <a:spcPct val="125000"/>
              </a:lnSpc>
              <a:defRPr/>
            </a:pPr>
            <a:r>
              <a:rPr lang="nb-NO" sz="2000" dirty="0">
                <a:latin typeface="Abadi Extra Light" panose="020B0604020202020204" charset="0"/>
              </a:rPr>
              <a:t>På oppdrag fra Kunnskapsdepartementet har HK-dir utviklet kompetansestandarder for karriereveilederen/utdannings- og yrkesrådgiveren og for utdanningsvalglæreren i skolen. </a:t>
            </a:r>
          </a:p>
          <a:p>
            <a:pPr lvl="1" defTabSz="914446">
              <a:lnSpc>
                <a:spcPct val="125000"/>
              </a:lnSpc>
              <a:defRPr/>
            </a:pPr>
            <a:endParaRPr lang="nb-NO" sz="2000" dirty="0">
              <a:latin typeface="Abadi Extra Light" panose="020B0604020202020204" charset="0"/>
            </a:endParaRPr>
          </a:p>
          <a:p>
            <a:pPr lvl="1" defTabSz="914446">
              <a:lnSpc>
                <a:spcPct val="125000"/>
              </a:lnSpc>
              <a:defRPr/>
            </a:pPr>
            <a:r>
              <a:rPr lang="nb-NO" sz="2000" dirty="0">
                <a:latin typeface="Abadi Extra Light" panose="020B0604020202020204" charset="0"/>
              </a:rPr>
              <a:t>Kompetansestandardene :</a:t>
            </a:r>
          </a:p>
          <a:p>
            <a:pPr marL="1257300" lvl="2" indent="-342900" defTabSz="914446">
              <a:lnSpc>
                <a:spcPct val="125000"/>
              </a:lnSpc>
              <a:buFont typeface="Arial" panose="020B0604020202020204" pitchFamily="34" charset="0"/>
              <a:buChar char="•"/>
              <a:defRPr/>
            </a:pPr>
            <a:r>
              <a:rPr lang="nb-NO" sz="2000" dirty="0">
                <a:latin typeface="Abadi Extra Light" panose="020B0604020202020204" charset="0"/>
              </a:rPr>
              <a:t>er anbefalte faglige standarder, ikke krav.</a:t>
            </a:r>
          </a:p>
          <a:p>
            <a:pPr marL="1257300" lvl="2" indent="-342900" defTabSz="914446">
              <a:lnSpc>
                <a:spcPct val="125000"/>
              </a:lnSpc>
              <a:buFont typeface="Arial" panose="020B0604020202020204" pitchFamily="34" charset="0"/>
              <a:buChar char="•"/>
              <a:defRPr/>
            </a:pPr>
            <a:r>
              <a:rPr lang="nb-NO" sz="2000" dirty="0">
                <a:solidFill>
                  <a:prstClr val="black"/>
                </a:solidFill>
                <a:latin typeface="Abadi Extra Light" panose="020B0604020202020204" charset="0"/>
              </a:rPr>
              <a:t>e</a:t>
            </a:r>
            <a:r>
              <a:rPr kumimoji="0" lang="nb-NO" sz="2000" b="0" i="0" u="none" strike="noStrike" kern="1200" cap="none" spc="0" normalizeH="0" baseline="0" noProof="0" dirty="0">
                <a:ln>
                  <a:noFill/>
                </a:ln>
                <a:solidFill>
                  <a:prstClr val="black"/>
                </a:solidFill>
                <a:effectLst/>
                <a:uLnTx/>
                <a:uFillTx/>
                <a:latin typeface="Abadi Extra Light" panose="020B0604020202020204" charset="0"/>
              </a:rPr>
              <a:t>r basert på kompetansestandardene i det nasjonale </a:t>
            </a:r>
            <a:r>
              <a:rPr kumimoji="0" lang="nb-NO" sz="2000" b="0" i="0" u="none" strike="noStrike" kern="1200" cap="none" spc="0" normalizeH="0" baseline="0" noProof="0" dirty="0" err="1">
                <a:ln>
                  <a:noFill/>
                </a:ln>
                <a:solidFill>
                  <a:prstClr val="black"/>
                </a:solidFill>
                <a:effectLst/>
                <a:uLnTx/>
                <a:uFillTx/>
                <a:latin typeface="Abadi Extra Light" panose="020B0604020202020204" charset="0"/>
              </a:rPr>
              <a:t>kvalitetsrammeverket</a:t>
            </a:r>
            <a:endParaRPr lang="nb-NO" sz="2000" dirty="0">
              <a:solidFill>
                <a:prstClr val="black"/>
              </a:solidFill>
              <a:latin typeface="Abadi Extra Light" panose="020B0604020202020204" charset="0"/>
            </a:endParaRPr>
          </a:p>
          <a:p>
            <a:pPr marL="1257300" lvl="2" indent="-342900" defTabSz="914446">
              <a:lnSpc>
                <a:spcPct val="125000"/>
              </a:lnSpc>
              <a:buFont typeface="Arial" panose="020B0604020202020204" pitchFamily="34" charset="0"/>
              <a:buChar char="•"/>
              <a:defRPr/>
            </a:pPr>
            <a:r>
              <a:rPr lang="nb-NO" sz="2000" dirty="0">
                <a:solidFill>
                  <a:prstClr val="black"/>
                </a:solidFill>
                <a:latin typeface="Abadi Extra Light" panose="020B0604020202020204" charset="0"/>
              </a:rPr>
              <a:t>ble godkjent av departementet mai 2024</a:t>
            </a:r>
          </a:p>
          <a:p>
            <a:pPr marL="1257300" lvl="2" indent="-342900" defTabSz="914446">
              <a:lnSpc>
                <a:spcPct val="125000"/>
              </a:lnSpc>
              <a:buFont typeface="Arial" panose="020B0604020202020204" pitchFamily="34" charset="0"/>
              <a:buChar char="•"/>
              <a:defRPr/>
            </a:pPr>
            <a:r>
              <a:rPr lang="nb-NO" sz="2000" dirty="0">
                <a:solidFill>
                  <a:prstClr val="black"/>
                </a:solidFill>
                <a:latin typeface="Abadi Extra Light" panose="020B0604020202020204" charset="0"/>
                <a:hlinkClick r:id="rId4"/>
              </a:rPr>
              <a:t>presenterts på HK-dir.no</a:t>
            </a:r>
            <a:endParaRPr lang="nb-NO" sz="2000" dirty="0">
              <a:solidFill>
                <a:prstClr val="black"/>
              </a:solidFill>
              <a:latin typeface="Abadi Extra Light" panose="020B0604020202020204" charset="0"/>
            </a:endParaRPr>
          </a:p>
          <a:p>
            <a:pPr marL="1257300" lvl="2" indent="-342900" defTabSz="914446">
              <a:lnSpc>
                <a:spcPct val="125000"/>
              </a:lnSpc>
              <a:buFont typeface="Arial" panose="020B0604020202020204" pitchFamily="34" charset="0"/>
              <a:buChar char="•"/>
              <a:defRPr/>
            </a:pPr>
            <a:r>
              <a:rPr lang="nb-NO" sz="2000" dirty="0">
                <a:solidFill>
                  <a:prstClr val="black"/>
                </a:solidFill>
                <a:latin typeface="Abadi Extra Light" panose="020B0604020202020204" charset="0"/>
              </a:rPr>
              <a:t>beskrives i et </a:t>
            </a:r>
            <a:r>
              <a:rPr lang="nb-NO" sz="2000" dirty="0">
                <a:solidFill>
                  <a:prstClr val="black"/>
                </a:solidFill>
                <a:latin typeface="Abadi Extra Light" panose="020B0604020202020204" charset="0"/>
                <a:hlinkClick r:id="rId5"/>
              </a:rPr>
              <a:t>fagnotat</a:t>
            </a:r>
            <a:endParaRPr kumimoji="0" lang="nb-NO" sz="2000" b="0" i="0" u="none" strike="noStrike" kern="1200" cap="none" spc="0" normalizeH="0" baseline="0" noProof="0" dirty="0">
              <a:ln>
                <a:noFill/>
              </a:ln>
              <a:solidFill>
                <a:prstClr val="black"/>
              </a:solidFill>
              <a:effectLst/>
              <a:uLnTx/>
              <a:uFillTx/>
              <a:latin typeface="Abadi Extra Light" panose="020B0604020202020204" charset="0"/>
            </a:endParaRPr>
          </a:p>
        </p:txBody>
      </p:sp>
      <p:sp>
        <p:nvSpPr>
          <p:cNvPr id="8" name="Tittel 1">
            <a:extLst>
              <a:ext uri="{FF2B5EF4-FFF2-40B4-BE49-F238E27FC236}">
                <a16:creationId xmlns:a16="http://schemas.microsoft.com/office/drawing/2014/main" id="{4E5F61E4-2A5C-071B-E553-3F95FEDDEE32}"/>
              </a:ext>
            </a:extLst>
          </p:cNvPr>
          <p:cNvSpPr txBox="1">
            <a:spLocks/>
          </p:cNvSpPr>
          <p:nvPr/>
        </p:nvSpPr>
        <p:spPr>
          <a:xfrm>
            <a:off x="6214370" y="579695"/>
            <a:ext cx="5554438" cy="1432810"/>
          </a:xfrm>
          <a:prstGeom prst="rect">
            <a:avLst/>
          </a:prstGeom>
        </p:spPr>
        <p:txBody>
          <a:bodyPr vert="horz" lIns="0" tIns="0" rIns="0" bIns="0" rtlCol="0" anchor="b">
            <a:noAutofit/>
          </a:bodyPr>
          <a:lstStyle>
            <a:lvl1pPr algn="l" defTabSz="914446" rtl="0" eaLnBrk="1" latinLnBrk="0" hangingPunct="1">
              <a:lnSpc>
                <a:spcPct val="95000"/>
              </a:lnSpc>
              <a:spcBef>
                <a:spcPct val="0"/>
              </a:spcBef>
              <a:buNone/>
              <a:defRPr sz="3251" kern="1200">
                <a:solidFill>
                  <a:schemeClr val="tx1"/>
                </a:solidFill>
                <a:latin typeface="+mj-lt"/>
                <a:ea typeface="+mj-ea"/>
                <a:cs typeface="+mj-cs"/>
              </a:defRPr>
            </a:lvl1pPr>
          </a:lstStyle>
          <a:p>
            <a:pPr>
              <a:lnSpc>
                <a:spcPct val="100000"/>
              </a:lnSpc>
              <a:spcBef>
                <a:spcPts val="2400"/>
              </a:spcBef>
              <a:spcAft>
                <a:spcPts val="2400"/>
              </a:spcAft>
            </a:pPr>
            <a:br>
              <a:rPr lang="nb-NO" sz="3600">
                <a:latin typeface="Abadi Extra Light" panose="020B0204020104020204" pitchFamily="34" charset="0"/>
              </a:rPr>
            </a:br>
            <a:br>
              <a:rPr lang="nb-NO" sz="3600">
                <a:solidFill>
                  <a:prstClr val="black"/>
                </a:solidFill>
                <a:latin typeface="Abadi Extra Light" panose="020B0204020104020204" pitchFamily="34" charset="0"/>
                <a:ea typeface="+mn-ea"/>
                <a:cs typeface="+mn-cs"/>
              </a:rPr>
            </a:br>
            <a:endParaRPr lang="nb-NO" sz="3600">
              <a:latin typeface="Abadi Extra Light" panose="020B0204020104020204" pitchFamily="34" charset="0"/>
            </a:endParaRPr>
          </a:p>
        </p:txBody>
      </p:sp>
    </p:spTree>
    <p:extLst>
      <p:ext uri="{BB962C8B-B14F-4D97-AF65-F5344CB8AC3E}">
        <p14:creationId xmlns:p14="http://schemas.microsoft.com/office/powerpoint/2010/main" val="4012624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88995EFA-FC61-EF17-7973-08EADDD56347}"/>
              </a:ext>
            </a:extLst>
          </p:cNvPr>
          <p:cNvGraphicFramePr>
            <a:graphicFrameLocks noGrp="1"/>
          </p:cNvGraphicFramePr>
          <p:nvPr>
            <p:ph sz="quarter" idx="13"/>
          </p:nvPr>
        </p:nvGraphicFramePr>
        <p:xfrm>
          <a:off x="134923" y="117262"/>
          <a:ext cx="11922153" cy="6512149"/>
        </p:xfrm>
        <a:graphic>
          <a:graphicData uri="http://schemas.openxmlformats.org/drawingml/2006/table">
            <a:tbl>
              <a:tblPr firstRow="1" bandRow="1">
                <a:tableStyleId>{5C22544A-7EE6-4342-B048-85BDC9FD1C3A}</a:tableStyleId>
              </a:tblPr>
              <a:tblGrid>
                <a:gridCol w="3123521">
                  <a:extLst>
                    <a:ext uri="{9D8B030D-6E8A-4147-A177-3AD203B41FA5}">
                      <a16:colId xmlns:a16="http://schemas.microsoft.com/office/drawing/2014/main" val="2454839058"/>
                    </a:ext>
                  </a:extLst>
                </a:gridCol>
                <a:gridCol w="8798632">
                  <a:extLst>
                    <a:ext uri="{9D8B030D-6E8A-4147-A177-3AD203B41FA5}">
                      <a16:colId xmlns:a16="http://schemas.microsoft.com/office/drawing/2014/main" val="2608725108"/>
                    </a:ext>
                  </a:extLst>
                </a:gridCol>
              </a:tblGrid>
              <a:tr h="510935">
                <a:tc gridSpan="2">
                  <a:txBody>
                    <a:bodyPr/>
                    <a:lstStyle/>
                    <a:p>
                      <a:pPr algn="ctr"/>
                      <a:r>
                        <a:rPr lang="nb-NO" sz="2800">
                          <a:latin typeface="Abadi Extra Light" panose="020B0204020104020204" pitchFamily="34" charset="0"/>
                        </a:rPr>
                        <a:t>Kompetanseområde 7: Utvikling, nettverk og systemarbeid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4049850019"/>
                  </a:ext>
                </a:extLst>
              </a:tr>
              <a:tr h="571044">
                <a:tc gridSpan="2">
                  <a:txBody>
                    <a:bodyPr/>
                    <a:lstStyle/>
                    <a:p>
                      <a:r>
                        <a:rPr lang="nb-NO" sz="1600" b="1" kern="1200">
                          <a:solidFill>
                            <a:schemeClr val="dk1"/>
                          </a:solidFill>
                          <a:effectLst/>
                          <a:latin typeface="Abadi Extra Light" panose="020B0204020104020204" pitchFamily="34" charset="0"/>
                          <a:ea typeface="+mn-ea"/>
                          <a:cs typeface="+mn-cs"/>
                        </a:rPr>
                        <a:t>Kompetanseområdet handler om å skape et mest mulig helhetlig karriereveiledningstilbud på skolen. I samarbeid med skolens ledelse, lærere og eksterne samarbeidspartnere kan karriereveilederen utvikle tilbudet om karriereveiledning og karrierelæring.</a:t>
                      </a:r>
                      <a:endParaRPr lang="nb-NO" sz="1600" b="1">
                        <a:latin typeface="Abadi Extra 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3936846521"/>
                  </a:ext>
                </a:extLst>
              </a:tr>
              <a:tr h="293036">
                <a:tc>
                  <a:txBody>
                    <a:bodyPr/>
                    <a:lstStyle/>
                    <a:p>
                      <a:r>
                        <a:rPr lang="nb-NO" sz="1300" b="1">
                          <a:latin typeface="Abadi Extra Light" panose="020B0204020104020204" pitchFamily="34" charset="0"/>
                        </a:rPr>
                        <a:t>Kunnskaper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3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53541"/>
                  </a:ext>
                </a:extLst>
              </a:tr>
              <a:tr h="1607879">
                <a:tc>
                  <a:txBody>
                    <a:bodyPr/>
                    <a:lstStyle/>
                    <a:p>
                      <a:pPr>
                        <a:lnSpc>
                          <a:spcPct val="107000"/>
                        </a:lnSpc>
                        <a:spcAft>
                          <a:spcPts val="600"/>
                        </a:spcAft>
                      </a:pPr>
                      <a:r>
                        <a:rPr lang="nb-NO" sz="13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300">
                          <a:effectLst/>
                          <a:latin typeface="Abadi Extra Light" panose="020B0204020104020204" pitchFamily="34" charset="0"/>
                          <a:ea typeface="MS Mincho" panose="02020609040205080304" pitchFamily="49" charset="-128"/>
                          <a:cs typeface="Calibri" panose="020F0502020204030204" pitchFamily="34" charset="0"/>
                        </a:rPr>
                        <a:t>har kunnskap om betydningen av å jobbe målrettet med karriereveiledningsarbeid på egen skole </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300">
                          <a:effectLst/>
                          <a:latin typeface="Abadi Extra Light" panose="020B0204020104020204" pitchFamily="34" charset="0"/>
                          <a:ea typeface="MS Mincho" panose="02020609040205080304" pitchFamily="49" charset="-128"/>
                          <a:cs typeface="Calibri" panose="020F0502020204030204" pitchFamily="34" charset="0"/>
                        </a:rPr>
                        <a:t>har kjennskap til hvordan karriereveiledningsfeltet i Norge er organisert</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300">
                          <a:effectLst/>
                          <a:latin typeface="Abadi Extra Light" panose="020B0204020104020204" pitchFamily="34" charset="0"/>
                          <a:ea typeface="MS Mincho" panose="02020609040205080304" pitchFamily="49" charset="-128"/>
                          <a:cs typeface="Calibri" panose="020F0502020204030204" pitchFamily="34" charset="0"/>
                        </a:rPr>
                        <a:t>Det er mange forventninger knyttet til karriereveilederens rolle og arbeid. Karriereveilederens primære målgruppe er elevene, men karriereveilederen samarbeider også med skoleledelsen, lærere, foreldre, arbeidslivet og utdanningsinstitusjoner på nivået over egen skole. Dette området dreier seg om kunnskaper karriereveilederen trenger for å kunne være med på å utvikle et helhetlig karriereveiledningstilbud for elevene. Det handler om å ha systemforståelse og forstå verdien av å samarbeide, sette felles mål, jobbe strategisk og vurdere resultater av innsatsen. </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300">
                          <a:effectLst/>
                          <a:latin typeface="Abadi Extra Light" panose="020B0204020104020204" pitchFamily="34" charset="0"/>
                          <a:ea typeface="MS Mincho" panose="02020609040205080304" pitchFamily="49" charset="-128"/>
                          <a:cs typeface="Calibri" panose="020F0502020204030204" pitchFamily="34" charset="0"/>
                        </a:rPr>
                        <a:t>Karriereveiledningsfeltet består av mange målgrupper og tjenester det er viktig for karriereveilederen å kjenne til for å kunne samarbeide ved behov, og for å informere elevene om andre tjenester. </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84009"/>
                  </a:ext>
                </a:extLst>
              </a:tr>
              <a:tr h="293036">
                <a:tc>
                  <a:txBody>
                    <a:bodyPr/>
                    <a:lstStyle/>
                    <a:p>
                      <a:r>
                        <a:rPr lang="nb-NO" sz="1300" b="1">
                          <a:latin typeface="Abadi Extra Light" panose="020B0204020104020204" pitchFamily="34" charset="0"/>
                        </a:rPr>
                        <a:t>Ferdigheter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3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21752"/>
                  </a:ext>
                </a:extLst>
              </a:tr>
              <a:tr h="1786845">
                <a:tc>
                  <a:txBody>
                    <a:bodyPr/>
                    <a:lstStyle/>
                    <a:p>
                      <a:pPr>
                        <a:lnSpc>
                          <a:spcPct val="107000"/>
                        </a:lnSpc>
                        <a:spcAft>
                          <a:spcPts val="600"/>
                        </a:spcAft>
                      </a:pPr>
                      <a:r>
                        <a:rPr lang="nb-NO" sz="1300" b="1">
                          <a:effectLst/>
                          <a:latin typeface="Abadi Extra Light" panose="020B0204020104020204" pitchFamily="34" charset="0"/>
                          <a:ea typeface="MS Mincho" panose="02020609040205080304" pitchFamily="49" charset="-128"/>
                          <a:cs typeface="Calibri" panose="020F0502020204030204" pitchFamily="34" charset="0"/>
                        </a:rPr>
                        <a:t>Karriereveilederen i skolen:</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300">
                          <a:effectLst/>
                          <a:latin typeface="Abadi Extra Light" panose="020B0204020104020204" pitchFamily="34" charset="0"/>
                          <a:ea typeface="MS Mincho" panose="02020609040205080304" pitchFamily="49" charset="-128"/>
                          <a:cs typeface="Calibri" panose="020F0502020204030204" pitchFamily="34" charset="0"/>
                        </a:rPr>
                        <a:t>er i stand til å drive utviklingsarbeid og jobbe målrettet for å styrke karriereveiledningstilbudet på egen skole</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300">
                          <a:effectLst/>
                          <a:latin typeface="Abadi Extra Light" panose="020B0204020104020204" pitchFamily="34" charset="0"/>
                          <a:ea typeface="MS Mincho" panose="02020609040205080304" pitchFamily="49" charset="-128"/>
                          <a:cs typeface="Calibri" panose="020F0502020204030204" pitchFamily="34" charset="0"/>
                        </a:rPr>
                        <a:t>kan bygge nettverk og samarbeide med utdanningsinstitusjoner og arbeidsliv og med andre karriereveiledningstjenester</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300">
                          <a:effectLst/>
                          <a:latin typeface="Abadi Extra Light" panose="020B0204020104020204" pitchFamily="34" charset="0"/>
                          <a:ea typeface="MS Mincho" panose="02020609040205080304" pitchFamily="49" charset="-128"/>
                          <a:cs typeface="Calibri" panose="020F0502020204030204" pitchFamily="34" charset="0"/>
                        </a:rPr>
                        <a:t>Dette området handler om ferdigheter som karriereveilederen trenger for å kunne drive utviklingsarbeid og samarbeide med andre skoler, utdanningsinstitusjoner og arbeidslivet, i samarbeid med ledelsen og lærere.</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300">
                          <a:effectLst/>
                          <a:latin typeface="Abadi Extra Light" panose="020B0204020104020204" pitchFamily="34" charset="0"/>
                          <a:ea typeface="MS Mincho" panose="02020609040205080304" pitchFamily="49" charset="-128"/>
                          <a:cs typeface="Calibri" panose="020F0502020204030204" pitchFamily="34" charset="0"/>
                        </a:rPr>
                        <a:t>Karriereveilederen jobber i et system der mange aktører internt på skolen og eksternt har sine roller, oppgaver og krav. Karriereveilederen må kunne bidra med sin kompetanse og faglige perspektiver i dette systemet og samhandle godt og konstruktivt om måloppnåelsen. Nettverksbygging er viktig for å kunne trekke på interne og eksterne ressurser i karriereveiledningsarbeidet.</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300">
                          <a:effectLst/>
                          <a:latin typeface="Abadi Extra Light" panose="020B0204020104020204" pitchFamily="34" charset="0"/>
                          <a:ea typeface="MS Mincho" panose="02020609040205080304" pitchFamily="49" charset="-128"/>
                          <a:cs typeface="Calibri" panose="020F0502020204030204" pitchFamily="34" charset="0"/>
                        </a:rPr>
                        <a:t>Et faglig nettverk innenfor karriereveiledning gir mulighet for å dele erfaringer og lære om hvordan andre har fått til godt samarbeid og utvikling av karriereveiledningen på sin skole.</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5579590"/>
                  </a:ext>
                </a:extLst>
              </a:tr>
              <a:tr h="293036">
                <a:tc>
                  <a:txBody>
                    <a:bodyPr/>
                    <a:lstStyle/>
                    <a:p>
                      <a:r>
                        <a:rPr lang="nb-NO" sz="1300" b="1">
                          <a:latin typeface="Abadi Extra Light" panose="020B0204020104020204" pitchFamily="34" charset="0"/>
                        </a:rPr>
                        <a:t>Generell kompetanse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300" b="1">
                          <a:latin typeface="Abadi Extra Light" panose="020B02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457490"/>
                  </a:ext>
                </a:extLst>
              </a:tr>
              <a:tr h="1073527">
                <a:tc>
                  <a:txBody>
                    <a:bodyPr/>
                    <a:lstStyle/>
                    <a:p>
                      <a:pPr>
                        <a:lnSpc>
                          <a:spcPct val="107000"/>
                        </a:lnSpc>
                        <a:spcAft>
                          <a:spcPts val="600"/>
                        </a:spcAft>
                      </a:pPr>
                      <a:r>
                        <a:rPr lang="nb-NO" sz="1300" b="1">
                          <a:effectLst/>
                          <a:latin typeface="Abadi Extra Light" panose="020B0204020104020204" pitchFamily="34" charset="0"/>
                          <a:ea typeface="Calibri" panose="020F0502020204030204" pitchFamily="34" charset="0"/>
                          <a:cs typeface="Calibri" panose="020F0502020204030204" pitchFamily="34" charset="0"/>
                        </a:rPr>
                        <a:t>Karriereveilederen i skolen:</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300">
                          <a:effectLst/>
                          <a:latin typeface="Abadi Extra Light" panose="020B0204020104020204" pitchFamily="34" charset="0"/>
                          <a:ea typeface="Calibri" panose="020F0502020204030204" pitchFamily="34" charset="0"/>
                          <a:cs typeface="Calibri" panose="020F0502020204030204" pitchFamily="34" charset="0"/>
                        </a:rPr>
                        <a:t>har forståelse for hva som styrer rammebetingelsene for tjenesten, og hva som er karriereveiledningens bidrag for individ og samfunn</a:t>
                      </a:r>
                      <a:r>
                        <a:rPr lang="nb-NO" sz="1300">
                          <a:solidFill>
                            <a:srgbClr val="FF0000"/>
                          </a:solidFill>
                          <a:effectLst/>
                          <a:latin typeface="Abadi Extra Light" panose="020B0204020104020204" pitchFamily="34" charset="0"/>
                          <a:ea typeface="Calibri" panose="020F0502020204030204" pitchFamily="34" charset="0"/>
                          <a:cs typeface="Calibri" panose="020F0502020204030204" pitchFamily="34" charset="0"/>
                        </a:rPr>
                        <a:t> </a:t>
                      </a:r>
                      <a:endParaRPr lang="nb-NO" sz="1300">
                        <a:solidFill>
                          <a:srgbClr val="FF0000"/>
                        </a:solidFill>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300">
                          <a:effectLst/>
                          <a:latin typeface="Abadi Extra Light" panose="020B0204020104020204" pitchFamily="34" charset="0"/>
                          <a:ea typeface="MS Mincho" panose="02020609040205080304" pitchFamily="49" charset="-128"/>
                          <a:cs typeface="Calibri" panose="020F0502020204030204" pitchFamily="34" charset="0"/>
                        </a:rPr>
                        <a:t>Den generelle kompetansen innenfor dette området handler om innsikt i omverdenen til karriereveiledningen i skolen og om faglige og politiske prosesser som gir rammer for tjenesten. Eksempler på dette er forståelse for hvordan karriereveiledning i skolen er knyttet til utdanningspolitikken, hva som fra politisk ståsted er hensikten med karriereveiledning, og hva tjenesten skal bidra med i samfunnet. Det inkluderer også en forståelse av hvordan fagkunnskap og faglige argumenter er viktige bidrag i politiske prosesser.</a:t>
                      </a:r>
                      <a:endParaRPr lang="nb-NO" sz="13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419026"/>
                  </a:ext>
                </a:extLst>
              </a:tr>
            </a:tbl>
          </a:graphicData>
        </a:graphic>
      </p:graphicFrame>
    </p:spTree>
    <p:extLst>
      <p:ext uri="{BB962C8B-B14F-4D97-AF65-F5344CB8AC3E}">
        <p14:creationId xmlns:p14="http://schemas.microsoft.com/office/powerpoint/2010/main" val="2479627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F99131B-AE25-8618-3421-4E2B3BB7FCFC}"/>
              </a:ext>
            </a:extLst>
          </p:cNvPr>
          <p:cNvSpPr txBox="1"/>
          <p:nvPr/>
        </p:nvSpPr>
        <p:spPr>
          <a:xfrm>
            <a:off x="226504" y="259492"/>
            <a:ext cx="11778142" cy="630942"/>
          </a:xfrm>
          <a:prstGeom prst="rect">
            <a:avLst/>
          </a:prstGeom>
          <a:noFill/>
        </p:spPr>
        <p:txBody>
          <a:bodyPr wrap="square" rtlCol="0">
            <a:spAutoFit/>
          </a:bodyPr>
          <a:lstStyle/>
          <a:p>
            <a:pPr marL="0" marR="0" lvl="0" indent="0"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3500" b="1">
                <a:solidFill>
                  <a:prstClr val="black"/>
                </a:solidFill>
                <a:latin typeface="Abadi Extra Light" panose="020B0204020104020204" pitchFamily="34" charset="0"/>
              </a:rPr>
              <a:t>K</a:t>
            </a:r>
            <a:r>
              <a:rPr kumimoji="0" lang="nb-NO" sz="3500" b="1" i="0" u="none" strike="noStrike" kern="1200" cap="none" spc="0" normalizeH="0" baseline="0" noProof="0" err="1">
                <a:ln>
                  <a:noFill/>
                </a:ln>
                <a:solidFill>
                  <a:prstClr val="black"/>
                </a:solidFill>
                <a:effectLst/>
                <a:uLnTx/>
                <a:uFillTx/>
                <a:latin typeface="Abadi Extra Light" panose="020B0204020104020204" pitchFamily="34" charset="0"/>
              </a:rPr>
              <a:t>ompetansestandarder</a:t>
            </a:r>
            <a:r>
              <a:rPr kumimoji="0" lang="nb-NO" sz="3500" b="1" i="0" u="none" strike="noStrike" kern="1200" cap="none" spc="0" normalizeH="0" baseline="0" noProof="0">
                <a:ln>
                  <a:noFill/>
                </a:ln>
                <a:solidFill>
                  <a:prstClr val="black"/>
                </a:solidFill>
                <a:effectLst/>
                <a:uLnTx/>
                <a:uFillTx/>
                <a:latin typeface="Abadi Extra Light" panose="020B0204020104020204" pitchFamily="34" charset="0"/>
              </a:rPr>
              <a:t> for </a:t>
            </a:r>
            <a:r>
              <a:rPr kumimoji="0" lang="nb-NO" sz="3500" b="1" i="0" u="none" strike="noStrike" kern="1200" cap="none" spc="0" normalizeH="0" baseline="0" noProof="0">
                <a:ln>
                  <a:noFill/>
                </a:ln>
                <a:solidFill>
                  <a:srgbClr val="0F1D8F"/>
                </a:solidFill>
                <a:effectLst/>
                <a:uLnTx/>
                <a:uFillTx/>
                <a:latin typeface="Abadi Extra Light" panose="020B0204020104020204" pitchFamily="34" charset="0"/>
              </a:rPr>
              <a:t>utdanningsvalglæreren</a:t>
            </a:r>
          </a:p>
        </p:txBody>
      </p:sp>
      <p:sp>
        <p:nvSpPr>
          <p:cNvPr id="8" name="Plassholder for innhold 2">
            <a:extLst>
              <a:ext uri="{FF2B5EF4-FFF2-40B4-BE49-F238E27FC236}">
                <a16:creationId xmlns:a16="http://schemas.microsoft.com/office/drawing/2014/main" id="{2855C3A4-8AFA-26E6-98F2-D0931028ABEB}"/>
              </a:ext>
            </a:extLst>
          </p:cNvPr>
          <p:cNvSpPr txBox="1">
            <a:spLocks/>
          </p:cNvSpPr>
          <p:nvPr/>
        </p:nvSpPr>
        <p:spPr>
          <a:xfrm>
            <a:off x="6201297" y="1157586"/>
            <a:ext cx="5648832" cy="4808316"/>
          </a:xfrm>
          <a:prstGeom prst="rect">
            <a:avLst/>
          </a:prstGeom>
        </p:spPr>
        <p:txBody>
          <a:bodyPr vert="horz" lIns="0" tIns="0" rIns="0" bIns="0" rtlCol="0">
            <a:noAutofit/>
          </a:bodyPr>
          <a:lst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57127" algn="l" defTabSz="914446" rtl="0" eaLnBrk="1" fontAlgn="auto" latinLnBrk="0" hangingPunct="1">
              <a:lnSpc>
                <a:spcPct val="125000"/>
              </a:lnSpc>
              <a:spcBef>
                <a:spcPts val="1450"/>
              </a:spcBef>
              <a:spcAft>
                <a:spcPts val="0"/>
              </a:spcAft>
              <a:buClrTx/>
              <a:buSzTx/>
              <a:buFont typeface="Arial" panose="020B0604020202020204" pitchFamily="34" charset="0"/>
              <a:buNone/>
              <a:tabLst/>
              <a:defRPr/>
            </a:pPr>
            <a:endParaRPr kumimoji="0" lang="nb-NO" sz="1600" b="0" i="0" u="none" strike="noStrike" kern="1200" cap="none" spc="0" normalizeH="0" baseline="0" noProof="0">
              <a:ln>
                <a:noFill/>
              </a:ln>
              <a:solidFill>
                <a:prstClr val="black"/>
              </a:solidFill>
              <a:effectLst/>
              <a:uLnTx/>
              <a:uFillTx/>
              <a:latin typeface="Poppins"/>
              <a:ea typeface="+mn-ea"/>
              <a:cs typeface="+mn-cs"/>
            </a:endParaRPr>
          </a:p>
          <a:p>
            <a:pPr marL="685834" marR="0" lvl="1" indent="-228611" algn="l" defTabSz="914446" rtl="0" eaLnBrk="1" fontAlgn="auto" latinLnBrk="0" hangingPunct="1">
              <a:lnSpc>
                <a:spcPct val="125000"/>
              </a:lnSpc>
              <a:spcBef>
                <a:spcPts val="50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a:ln>
                <a:noFill/>
              </a:ln>
              <a:solidFill>
                <a:prstClr val="black"/>
              </a:solidFill>
              <a:effectLst/>
              <a:uLnTx/>
              <a:uFillTx/>
              <a:latin typeface="Poppins"/>
              <a:ea typeface="+mn-ea"/>
              <a:cs typeface="+mn-cs"/>
            </a:endParaRPr>
          </a:p>
          <a:p>
            <a:pPr marL="457223" marR="0" lvl="1" indent="0"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endParaRPr kumimoji="0" lang="nb-NO" sz="1600" b="0" i="0" u="none" strike="noStrike" kern="1200" cap="none" spc="0" normalizeH="0" baseline="0" noProof="0">
              <a:ln>
                <a:noFill/>
              </a:ln>
              <a:solidFill>
                <a:prstClr val="black"/>
              </a:solidFill>
              <a:effectLst/>
              <a:uLnTx/>
              <a:uFillTx/>
              <a:latin typeface="Poppins"/>
              <a:ea typeface="+mn-ea"/>
              <a:cs typeface="+mn-cs"/>
            </a:endParaRPr>
          </a:p>
        </p:txBody>
      </p:sp>
      <p:sp>
        <p:nvSpPr>
          <p:cNvPr id="7" name="TekstSylinder 6">
            <a:extLst>
              <a:ext uri="{FF2B5EF4-FFF2-40B4-BE49-F238E27FC236}">
                <a16:creationId xmlns:a16="http://schemas.microsoft.com/office/drawing/2014/main" id="{4340B528-E5C3-07B3-3940-20A32B068DA4}"/>
              </a:ext>
            </a:extLst>
          </p:cNvPr>
          <p:cNvSpPr txBox="1"/>
          <p:nvPr/>
        </p:nvSpPr>
        <p:spPr>
          <a:xfrm>
            <a:off x="6399901" y="1263585"/>
            <a:ext cx="5875708" cy="6517169"/>
          </a:xfrm>
          <a:prstGeom prst="rect">
            <a:avLst/>
          </a:prstGeom>
          <a:noFill/>
        </p:spPr>
        <p:txBody>
          <a:bodyPr wrap="square">
            <a:spAutoFit/>
          </a:bodyPr>
          <a:lstStyle/>
          <a:p>
            <a:pPr marL="0" lvl="1" defTabSz="914446">
              <a:spcBef>
                <a:spcPts val="600"/>
              </a:spcBef>
              <a:defRPr/>
            </a:pPr>
            <a:r>
              <a:rPr lang="nb-NO" sz="2000" dirty="0">
                <a:solidFill>
                  <a:prstClr val="black"/>
                </a:solidFill>
                <a:latin typeface="Abadi Extra Light" panose="020B0204020104020204" pitchFamily="34" charset="0"/>
              </a:rPr>
              <a:t>Grunnstrukturen fra de tverrsektorielle standardene ligger i bunn:</a:t>
            </a:r>
          </a:p>
          <a:p>
            <a:pPr marL="800100" lvl="1" indent="-342900">
              <a:buFont typeface="Arial" panose="020B0604020202020204" pitchFamily="34" charset="0"/>
              <a:buChar char="•"/>
              <a:defRPr/>
            </a:pPr>
            <a:r>
              <a:rPr lang="nb-NO" sz="2000" dirty="0">
                <a:solidFill>
                  <a:prstClr val="black"/>
                </a:solidFill>
                <a:latin typeface="Abadi Extra Light" panose="020B0204020104020204" pitchFamily="34" charset="0"/>
              </a:rPr>
              <a:t>beholdt sju områder, men fått nye navn</a:t>
            </a:r>
          </a:p>
          <a:p>
            <a:pPr marL="800100" lvl="1" indent="-342900">
              <a:buFont typeface="Arial" panose="020B0604020202020204" pitchFamily="34" charset="0"/>
              <a:buChar char="•"/>
              <a:defRPr/>
            </a:pPr>
            <a:r>
              <a:rPr lang="nb-NO" sz="2000" dirty="0">
                <a:solidFill>
                  <a:prstClr val="black"/>
                </a:solidFill>
                <a:latin typeface="Abadi Extra Light" panose="020B0204020104020204" pitchFamily="34" charset="0"/>
              </a:rPr>
              <a:t>egne innledende beskrivelser tilpasset faget</a:t>
            </a:r>
          </a:p>
          <a:p>
            <a:pPr marL="800100" lvl="1" indent="-342900">
              <a:buFont typeface="Arial" panose="020B0604020202020204" pitchFamily="34" charset="0"/>
              <a:buChar char="•"/>
              <a:defRPr/>
            </a:pPr>
            <a:r>
              <a:rPr lang="nb-NO" sz="2000" dirty="0">
                <a:solidFill>
                  <a:prstClr val="black"/>
                </a:solidFill>
                <a:latin typeface="Abadi Extra Light" panose="020B0204020104020204" pitchFamily="34" charset="0"/>
              </a:rPr>
              <a:t>kunnskaper og ferdigheter tilpasset læreren</a:t>
            </a:r>
          </a:p>
          <a:p>
            <a:pPr marL="800100" lvl="1" indent="-342900">
              <a:buFont typeface="Arial" panose="020B0604020202020204" pitchFamily="34" charset="0"/>
              <a:buChar char="•"/>
              <a:defRPr/>
            </a:pPr>
            <a:r>
              <a:rPr lang="nb-NO" sz="2000" dirty="0">
                <a:solidFill>
                  <a:prstClr val="black"/>
                </a:solidFill>
                <a:latin typeface="Abadi Extra Light" panose="020B0204020104020204" pitchFamily="34" charset="0"/>
              </a:rPr>
              <a:t>kommentarer til alle områdene </a:t>
            </a:r>
          </a:p>
          <a:p>
            <a:pPr lvl="1">
              <a:defRPr/>
            </a:pPr>
            <a:endParaRPr lang="nb-NO" sz="2000" dirty="0">
              <a:solidFill>
                <a:prstClr val="black"/>
              </a:solidFill>
              <a:latin typeface="Abadi Extra Light" panose="020B0204020104020204" pitchFamily="34" charset="0"/>
            </a:endParaRPr>
          </a:p>
          <a:p>
            <a:pPr marL="228634" marR="0" lvl="0" indent="-228611" algn="l" defTabSz="914446" rtl="0" eaLnBrk="1" fontAlgn="auto" latinLnBrk="0" hangingPunct="1">
              <a:spcBef>
                <a:spcPts val="500"/>
              </a:spcBef>
              <a:spcAft>
                <a:spcPts val="0"/>
              </a:spcAft>
              <a:buClrTx/>
              <a:buSzTx/>
              <a:buFont typeface="Arial" panose="020B0604020202020204" pitchFamily="34" charset="0"/>
              <a:buChar char="•"/>
              <a:tabLst/>
              <a:defRPr/>
            </a:pPr>
            <a:r>
              <a:rPr lang="nb-NO" sz="2000" dirty="0">
                <a:solidFill>
                  <a:prstClr val="black"/>
                </a:solidFill>
                <a:latin typeface="Abadi Extra Light" panose="020B0204020104020204" pitchFamily="34" charset="0"/>
              </a:rPr>
              <a:t>T</a:t>
            </a: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rPr>
              <a:t>ar utgangspunkt i de faglige ambisjonene og intensjonen med faget, ikke dagens situasjon</a:t>
            </a:r>
          </a:p>
          <a:p>
            <a:pPr marL="23" marR="0" lvl="0" algn="l" defTabSz="914446" rtl="0" eaLnBrk="1" fontAlgn="auto" latinLnBrk="0" hangingPunct="1">
              <a:spcBef>
                <a:spcPts val="500"/>
              </a:spcBef>
              <a:spcAft>
                <a:spcPts val="0"/>
              </a:spcAft>
              <a:buClrTx/>
              <a:buSzTx/>
              <a:tabLst/>
              <a:defRPr/>
            </a:pP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228634" marR="0" lvl="0" indent="-228611" algn="l" defTabSz="914446" rtl="0" eaLnBrk="1" fontAlgn="auto" latinLnBrk="0" hangingPunct="1">
              <a:spcBef>
                <a:spcPts val="500"/>
              </a:spcBef>
              <a:spcAft>
                <a:spcPts val="0"/>
              </a:spcAft>
              <a:buClrTx/>
              <a:buSzTx/>
              <a:buFont typeface="Arial" panose="020B0604020202020204" pitchFamily="34" charset="0"/>
              <a:buChar char="•"/>
              <a:tabLst/>
              <a:defRPr/>
            </a:pPr>
            <a:r>
              <a:rPr lang="nb-NO" sz="2000" noProof="0" dirty="0">
                <a:solidFill>
                  <a:prstClr val="black"/>
                </a:solidFill>
                <a:latin typeface="Abadi Extra Light" panose="020B0204020104020204" pitchFamily="34" charset="0"/>
              </a:rPr>
              <a:t>Skal synliggjøre</a:t>
            </a: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rPr>
              <a:t> den spesifikke kompetansen som trengs for å undervise i faget</a:t>
            </a:r>
          </a:p>
          <a:p>
            <a:pPr marL="23" marR="0" lvl="0" algn="l" defTabSz="914446" rtl="0" eaLnBrk="1" fontAlgn="auto" latinLnBrk="0" hangingPunct="1">
              <a:spcBef>
                <a:spcPts val="500"/>
              </a:spcBef>
              <a:spcAft>
                <a:spcPts val="0"/>
              </a:spcAft>
              <a:buClrTx/>
              <a:buSzTx/>
              <a:tabLst/>
              <a:defRPr/>
            </a:pP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228634" lvl="0" indent="-228611" defTabSz="914446">
              <a:spcBef>
                <a:spcPts val="500"/>
              </a:spcBef>
              <a:buFont typeface="Arial" panose="020B0604020202020204" pitchFamily="34" charset="0"/>
              <a:buChar char="•"/>
              <a:defRPr/>
            </a:pPr>
            <a:r>
              <a:rPr lang="nb-NO" sz="2000" dirty="0">
                <a:solidFill>
                  <a:prstClr val="black"/>
                </a:solidFill>
                <a:latin typeface="Abadi Extra Light" panose="020B0204020104020204" pitchFamily="34" charset="0"/>
              </a:rPr>
              <a:t>Fagdidaktikk som eget kompetanseområde sammen med karrierelæring står i en særstilling</a:t>
            </a:r>
          </a:p>
          <a:p>
            <a:pPr marL="228634" marR="0" lvl="0" indent="-228611" algn="l" defTabSz="914446" rtl="0" eaLnBrk="1" fontAlgn="auto" latinLnBrk="0" hangingPunct="1">
              <a:spcBef>
                <a:spcPts val="50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23" marR="0" lvl="0" algn="l" defTabSz="914446" rtl="0" eaLnBrk="1" fontAlgn="auto" latinLnBrk="0" hangingPunct="1">
              <a:spcBef>
                <a:spcPts val="500"/>
              </a:spcBef>
              <a:spcAft>
                <a:spcPts val="0"/>
              </a:spcAft>
              <a:buClrTx/>
              <a:buSzTx/>
              <a:tabLst/>
              <a:defRPr/>
            </a:pP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23" marR="0" lvl="0" algn="l" defTabSz="914446" rtl="0" eaLnBrk="1" fontAlgn="auto" latinLnBrk="0" hangingPunct="1">
              <a:spcBef>
                <a:spcPts val="500"/>
              </a:spcBef>
              <a:spcAft>
                <a:spcPts val="0"/>
              </a:spcAft>
              <a:buClrTx/>
              <a:buSzTx/>
              <a:tabLst/>
              <a:defRPr/>
            </a:pP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23" marR="0" lvl="0" algn="l" defTabSz="914446" rtl="0" eaLnBrk="1" fontAlgn="auto" latinLnBrk="0" hangingPunct="1">
              <a:spcBef>
                <a:spcPts val="500"/>
              </a:spcBef>
              <a:spcAft>
                <a:spcPts val="0"/>
              </a:spcAft>
              <a:buClrTx/>
              <a:buSzTx/>
              <a:tabLst/>
              <a:defRPr/>
            </a:pP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ndParaRPr>
          </a:p>
        </p:txBody>
      </p:sp>
      <p:sp>
        <p:nvSpPr>
          <p:cNvPr id="4" name="AutoShape 2">
            <a:extLst>
              <a:ext uri="{FF2B5EF4-FFF2-40B4-BE49-F238E27FC236}">
                <a16:creationId xmlns:a16="http://schemas.microsoft.com/office/drawing/2014/main" id="{0A7BD6A7-FECB-AB86-8BBF-DF6085D533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 name="Bilde 5" descr="Et bilde som inneholder tekst, sirkel, skjermbilde, Font&#10;&#10;Automatisk generert beskrivelse">
            <a:extLst>
              <a:ext uri="{FF2B5EF4-FFF2-40B4-BE49-F238E27FC236}">
                <a16:creationId xmlns:a16="http://schemas.microsoft.com/office/drawing/2014/main" id="{CBCE1796-7D02-91F3-F4E9-3207D7CED791}"/>
              </a:ext>
            </a:extLst>
          </p:cNvPr>
          <p:cNvPicPr>
            <a:picLocks noChangeAspect="1"/>
          </p:cNvPicPr>
          <p:nvPr/>
        </p:nvPicPr>
        <p:blipFill>
          <a:blip r:embed="rId3"/>
          <a:stretch>
            <a:fillRect/>
          </a:stretch>
        </p:blipFill>
        <p:spPr>
          <a:xfrm>
            <a:off x="226504" y="1261779"/>
            <a:ext cx="6008448" cy="4971275"/>
          </a:xfrm>
          <a:prstGeom prst="rect">
            <a:avLst/>
          </a:prstGeom>
        </p:spPr>
      </p:pic>
    </p:spTree>
    <p:extLst>
      <p:ext uri="{BB962C8B-B14F-4D97-AF65-F5344CB8AC3E}">
        <p14:creationId xmlns:p14="http://schemas.microsoft.com/office/powerpoint/2010/main" val="317227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6C27CAF-451D-4C0C-4ABC-D2B271AC511B}"/>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BF4B84A2-441C-430B-4E06-B0415528CA2D}"/>
              </a:ext>
            </a:extLst>
          </p:cNvPr>
          <p:cNvSpPr txBox="1"/>
          <p:nvPr/>
        </p:nvSpPr>
        <p:spPr>
          <a:xfrm>
            <a:off x="413858" y="188660"/>
            <a:ext cx="4386920" cy="89255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2600" b="0" i="0" u="none" strike="noStrike" kern="1200" cap="none" spc="0" normalizeH="0" baseline="0" noProof="0" dirty="0">
                <a:ln>
                  <a:noFill/>
                </a:ln>
                <a:solidFill>
                  <a:prstClr val="black"/>
                </a:solidFill>
                <a:effectLst/>
                <a:uLnTx/>
                <a:uFillTx/>
                <a:latin typeface="Abadi Extra Light" panose="020B0604020202020204" charset="0"/>
              </a:rPr>
              <a:t>Kompetanseområder for </a:t>
            </a:r>
            <a:r>
              <a:rPr kumimoji="0" lang="nb-NO" sz="2600" b="0" i="0" u="none" strike="noStrike" kern="1200" cap="none" spc="0" normalizeH="0" baseline="0" noProof="0" dirty="0">
                <a:ln>
                  <a:noFill/>
                </a:ln>
                <a:solidFill>
                  <a:srgbClr val="0F1D8F"/>
                </a:solidFill>
                <a:effectLst/>
                <a:uLnTx/>
                <a:uFillTx/>
                <a:latin typeface="Abadi Extra Light" panose="020B0604020202020204" charset="0"/>
              </a:rPr>
              <a:t>utdanningsvalglæreren</a:t>
            </a:r>
          </a:p>
        </p:txBody>
      </p:sp>
      <p:sp>
        <p:nvSpPr>
          <p:cNvPr id="8" name="Plassholder for innhold 2">
            <a:extLst>
              <a:ext uri="{FF2B5EF4-FFF2-40B4-BE49-F238E27FC236}">
                <a16:creationId xmlns:a16="http://schemas.microsoft.com/office/drawing/2014/main" id="{8195FB2A-43FC-255E-3B32-4DBB65B72773}"/>
              </a:ext>
            </a:extLst>
          </p:cNvPr>
          <p:cNvSpPr txBox="1">
            <a:spLocks/>
          </p:cNvSpPr>
          <p:nvPr/>
        </p:nvSpPr>
        <p:spPr>
          <a:xfrm>
            <a:off x="6201297" y="1157586"/>
            <a:ext cx="5648832" cy="4808316"/>
          </a:xfrm>
          <a:prstGeom prst="rect">
            <a:avLst/>
          </a:prstGeom>
        </p:spPr>
        <p:txBody>
          <a:bodyPr vert="horz" lIns="0" tIns="0" rIns="0" bIns="0" rtlCol="0">
            <a:noAutofit/>
          </a:bodyPr>
          <a:lst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57127" algn="l" defTabSz="914446" rtl="0" eaLnBrk="1" fontAlgn="auto" latinLnBrk="0" hangingPunct="1">
              <a:lnSpc>
                <a:spcPct val="125000"/>
              </a:lnSpc>
              <a:spcBef>
                <a:spcPts val="1450"/>
              </a:spcBef>
              <a:spcAft>
                <a:spcPts val="0"/>
              </a:spcAft>
              <a:buClrTx/>
              <a:buSzTx/>
              <a:buFont typeface="Arial" panose="020B0604020202020204" pitchFamily="34" charset="0"/>
              <a:buNone/>
              <a:tabLst/>
              <a:defRPr/>
            </a:pPr>
            <a:endParaRPr kumimoji="0" lang="nb-NO" sz="1600" b="0" i="0" u="none" strike="noStrike" kern="1200" cap="none" spc="0" normalizeH="0" baseline="0" noProof="0">
              <a:ln>
                <a:noFill/>
              </a:ln>
              <a:solidFill>
                <a:prstClr val="black"/>
              </a:solidFill>
              <a:effectLst/>
              <a:uLnTx/>
              <a:uFillTx/>
              <a:latin typeface="Poppins"/>
              <a:ea typeface="+mn-ea"/>
              <a:cs typeface="+mn-cs"/>
            </a:endParaRPr>
          </a:p>
          <a:p>
            <a:pPr marL="685834" marR="0" lvl="1" indent="-228611" algn="l" defTabSz="914446" rtl="0" eaLnBrk="1" fontAlgn="auto" latinLnBrk="0" hangingPunct="1">
              <a:lnSpc>
                <a:spcPct val="125000"/>
              </a:lnSpc>
              <a:spcBef>
                <a:spcPts val="50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a:ln>
                <a:noFill/>
              </a:ln>
              <a:solidFill>
                <a:prstClr val="black"/>
              </a:solidFill>
              <a:effectLst/>
              <a:uLnTx/>
              <a:uFillTx/>
              <a:latin typeface="Poppins"/>
              <a:ea typeface="+mn-ea"/>
              <a:cs typeface="+mn-cs"/>
            </a:endParaRPr>
          </a:p>
          <a:p>
            <a:pPr marL="457223" marR="0" lvl="1" indent="0"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endParaRPr kumimoji="0" lang="nb-NO" sz="1600" b="0" i="0" u="none" strike="noStrike" kern="1200" cap="none" spc="0" normalizeH="0" baseline="0" noProof="0">
              <a:ln>
                <a:noFill/>
              </a:ln>
              <a:solidFill>
                <a:prstClr val="black"/>
              </a:solidFill>
              <a:effectLst/>
              <a:uLnTx/>
              <a:uFillTx/>
              <a:latin typeface="Poppins"/>
              <a:ea typeface="+mn-ea"/>
              <a:cs typeface="+mn-cs"/>
            </a:endParaRPr>
          </a:p>
        </p:txBody>
      </p:sp>
      <p:sp>
        <p:nvSpPr>
          <p:cNvPr id="4" name="AutoShape 2">
            <a:extLst>
              <a:ext uri="{FF2B5EF4-FFF2-40B4-BE49-F238E27FC236}">
                <a16:creationId xmlns:a16="http://schemas.microsoft.com/office/drawing/2014/main" id="{8B228A14-CF78-0CB3-D201-A29FFB1DF6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Poppins"/>
              <a:ea typeface="+mn-ea"/>
              <a:cs typeface="+mn-cs"/>
            </a:endParaRPr>
          </a:p>
        </p:txBody>
      </p:sp>
      <p:pic>
        <p:nvPicPr>
          <p:cNvPr id="16" name="Bilde 15" descr="Et bilde som inneholder tekst, sirkel, skjermbilde, klokke&#10;&#10;Automatisk generert beskrivelse">
            <a:extLst>
              <a:ext uri="{FF2B5EF4-FFF2-40B4-BE49-F238E27FC236}">
                <a16:creationId xmlns:a16="http://schemas.microsoft.com/office/drawing/2014/main" id="{EEE8CCED-F3E3-2DF0-AC90-682C46EA4394}"/>
              </a:ext>
            </a:extLst>
          </p:cNvPr>
          <p:cNvPicPr>
            <a:picLocks noChangeAspect="1"/>
          </p:cNvPicPr>
          <p:nvPr/>
        </p:nvPicPr>
        <p:blipFill>
          <a:blip r:embed="rId3"/>
          <a:stretch>
            <a:fillRect/>
          </a:stretch>
        </p:blipFill>
        <p:spPr>
          <a:xfrm>
            <a:off x="220752" y="1502505"/>
            <a:ext cx="4656848" cy="3852988"/>
          </a:xfrm>
          <a:prstGeom prst="rect">
            <a:avLst/>
          </a:prstGeom>
        </p:spPr>
      </p:pic>
      <p:sp>
        <p:nvSpPr>
          <p:cNvPr id="17" name="TekstSylinder 16">
            <a:extLst>
              <a:ext uri="{FF2B5EF4-FFF2-40B4-BE49-F238E27FC236}">
                <a16:creationId xmlns:a16="http://schemas.microsoft.com/office/drawing/2014/main" id="{A43B6791-BF99-113D-6F40-8891DD33DE2D}"/>
              </a:ext>
            </a:extLst>
          </p:cNvPr>
          <p:cNvSpPr txBox="1"/>
          <p:nvPr/>
        </p:nvSpPr>
        <p:spPr>
          <a:xfrm>
            <a:off x="5184650" y="188660"/>
            <a:ext cx="6776420"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black"/>
                </a:solidFill>
                <a:effectLst/>
                <a:uLnTx/>
                <a:uFillTx/>
                <a:latin typeface="Abadi Extra Light" panose="020B0604020202020204" charset="0"/>
              </a:rPr>
              <a:t>1. Relasjoner og dialog: </a:t>
            </a:r>
            <a:r>
              <a:rPr kumimoji="0" lang="nb-NO" b="0" i="0" u="none" strike="noStrike" kern="1200" cap="none" spc="0" normalizeH="0" baseline="0" noProof="0" dirty="0">
                <a:ln>
                  <a:noFill/>
                </a:ln>
                <a:solidFill>
                  <a:prstClr val="black"/>
                </a:solidFill>
                <a:effectLst/>
                <a:uLnTx/>
                <a:uFillTx/>
                <a:latin typeface="Abadi Extra Light" panose="020B0604020202020204" charset="0"/>
              </a:rPr>
              <a:t>ha </a:t>
            </a:r>
            <a:r>
              <a:rPr kumimoji="0" lang="nb-NO" b="0" i="0" u="none" strike="noStrike" kern="1200" cap="none" spc="0" normalizeH="0" baseline="0" noProof="0" dirty="0" err="1">
                <a:ln>
                  <a:noFill/>
                </a:ln>
                <a:solidFill>
                  <a:prstClr val="black"/>
                </a:solidFill>
                <a:effectLst/>
                <a:uLnTx/>
                <a:uFillTx/>
                <a:latin typeface="Abadi Extra Light" panose="020B0604020202020204" charset="0"/>
              </a:rPr>
              <a:t>relasjonskompetanse</a:t>
            </a:r>
            <a:r>
              <a:rPr kumimoji="0" lang="nb-NO" b="0" i="0" u="none" strike="noStrike" kern="1200" cap="none" spc="0" normalizeH="0" baseline="0" noProof="0" dirty="0">
                <a:ln>
                  <a:noFill/>
                </a:ln>
                <a:solidFill>
                  <a:prstClr val="black"/>
                </a:solidFill>
                <a:effectLst/>
                <a:uLnTx/>
                <a:uFillTx/>
                <a:latin typeface="Abadi Extra Light" panose="020B0604020202020204" charset="0"/>
              </a:rPr>
              <a:t> og å kunne legge til rette for dialog med og mellom elever i faget.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dirty="0">
              <a:ln>
                <a:noFill/>
              </a:ln>
              <a:solidFill>
                <a:prstClr val="black"/>
              </a:solidFill>
              <a:effectLst/>
              <a:uLnTx/>
              <a:uFillTx/>
              <a:latin typeface="Abadi Extra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black"/>
                </a:solidFill>
                <a:effectLst/>
                <a:uLnTx/>
                <a:uFillTx/>
                <a:latin typeface="Abadi Extra Light" panose="020B0604020202020204" charset="0"/>
              </a:rPr>
              <a:t>2. Etisk bevissthet: </a:t>
            </a:r>
            <a:r>
              <a:rPr kumimoji="0" lang="nb-NO" b="0" i="0" u="none" strike="noStrike" kern="1200" cap="none" spc="0" normalizeH="0" baseline="0" noProof="0" dirty="0">
                <a:ln>
                  <a:noFill/>
                </a:ln>
                <a:solidFill>
                  <a:prstClr val="black"/>
                </a:solidFill>
                <a:effectLst/>
                <a:uLnTx/>
                <a:uFillTx/>
                <a:latin typeface="Abadi Extra Light" panose="020B0604020202020204" charset="0"/>
              </a:rPr>
              <a:t>innsikt i de etiske utfordringene som kan oppstå i undervisning og samhandling med elevene i faget.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dirty="0">
              <a:ln>
                <a:noFill/>
              </a:ln>
              <a:solidFill>
                <a:prstClr val="black"/>
              </a:solidFill>
              <a:effectLst/>
              <a:uLnTx/>
              <a:uFillTx/>
              <a:latin typeface="Abadi Extra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black"/>
                </a:solidFill>
                <a:effectLst/>
                <a:uLnTx/>
                <a:uFillTx/>
                <a:latin typeface="Abadi Extra Light" panose="020B0604020202020204" charset="0"/>
              </a:rPr>
              <a:t>3. Teoretisk innsikt: </a:t>
            </a:r>
            <a:r>
              <a:rPr kumimoji="0" lang="nb-NO" b="0" i="0" u="none" strike="noStrike" kern="1200" cap="none" spc="0" normalizeH="0" baseline="0" noProof="0" dirty="0">
                <a:ln>
                  <a:noFill/>
                </a:ln>
                <a:solidFill>
                  <a:prstClr val="black"/>
                </a:solidFill>
                <a:effectLst/>
                <a:uLnTx/>
                <a:uFillTx/>
                <a:latin typeface="Abadi Extra Light" panose="020B0604020202020204" charset="0"/>
              </a:rPr>
              <a:t>innsikt i relevant karrierefaglig teori, og å anvende den i didaktiske vurderinger.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dirty="0">
              <a:ln>
                <a:noFill/>
              </a:ln>
              <a:solidFill>
                <a:prstClr val="black"/>
              </a:solidFill>
              <a:effectLst/>
              <a:uLnTx/>
              <a:uFillTx/>
              <a:latin typeface="Abadi Extra Light" panose="020B0604020202020204" charset="0"/>
            </a:endParaRPr>
          </a:p>
          <a:p>
            <a:pPr lvl="0"/>
            <a:r>
              <a:rPr lang="nb-NO" b="1" dirty="0">
                <a:solidFill>
                  <a:prstClr val="black"/>
                </a:solidFill>
                <a:latin typeface="Abadi Extra Light" panose="020B0604020202020204" charset="0"/>
              </a:rPr>
              <a:t>4. Karrierelæring og fagdidaktikk: </a:t>
            </a:r>
            <a:r>
              <a:rPr lang="nb-NO" dirty="0">
                <a:solidFill>
                  <a:prstClr val="black"/>
                </a:solidFill>
                <a:latin typeface="Abadi Extra Light" panose="020B0204020104020204" pitchFamily="34" charset="0"/>
              </a:rPr>
              <a:t>kompetanse i å legge til rette for karrierelæring i undervisning slik at elevene utvikler karrierekompetanse</a:t>
            </a:r>
            <a:endParaRPr kumimoji="0" lang="nb-NO" b="1" u="none" strike="noStrike" kern="1200" cap="none" spc="0" normalizeH="0" baseline="0" noProof="0" dirty="0">
              <a:ln>
                <a:noFill/>
              </a:ln>
              <a:solidFill>
                <a:prstClr val="black"/>
              </a:solidFill>
              <a:effectLst/>
              <a:uLnTx/>
              <a:uFillTx/>
              <a:latin typeface="Abadi Extra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1" i="0" u="none" strike="noStrike" kern="1200" cap="none" spc="0" normalizeH="0" baseline="0" noProof="0" dirty="0">
              <a:ln>
                <a:noFill/>
              </a:ln>
              <a:solidFill>
                <a:prstClr val="black"/>
              </a:solidFill>
              <a:effectLst/>
              <a:uLnTx/>
              <a:uFillTx/>
              <a:latin typeface="Abadi Extra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black"/>
                </a:solidFill>
                <a:effectLst/>
                <a:uLnTx/>
                <a:uFillTx/>
                <a:latin typeface="Abadi Extra Light" panose="020B0604020202020204" charset="0"/>
              </a:rPr>
              <a:t>5. Utdanning, arbeid og identitet</a:t>
            </a:r>
            <a:r>
              <a:rPr kumimoji="0" lang="nb-NO" b="0" i="0" u="none" strike="noStrike" kern="1200" cap="none" spc="0" normalizeH="0" baseline="0" noProof="0" dirty="0">
                <a:ln>
                  <a:noFill/>
                </a:ln>
                <a:solidFill>
                  <a:prstClr val="black"/>
                </a:solidFill>
                <a:effectLst/>
                <a:uLnTx/>
                <a:uFillTx/>
                <a:latin typeface="Abadi Extra Light" panose="020B0604020202020204" charset="0"/>
              </a:rPr>
              <a:t>: legge til rette for at elevene utforsker utdanningsmuligheter og arbeidsliv, i sammenheng med egne interesser og identitet.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dirty="0">
              <a:ln>
                <a:noFill/>
              </a:ln>
              <a:solidFill>
                <a:prstClr val="black"/>
              </a:solidFill>
              <a:effectLst/>
              <a:uLnTx/>
              <a:uFillTx/>
              <a:latin typeface="Abadi Extra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black"/>
                </a:solidFill>
                <a:effectLst/>
                <a:uLnTx/>
                <a:uFillTx/>
                <a:latin typeface="Abadi Extra Light" panose="020B0604020202020204" charset="0"/>
              </a:rPr>
              <a:t>6. Kontekst og kritisk refleksjon</a:t>
            </a:r>
            <a:r>
              <a:rPr kumimoji="0" lang="nb-NO" b="0" i="0" u="none" strike="noStrike" kern="1200" cap="none" spc="0" normalizeH="0" baseline="0" noProof="0" dirty="0">
                <a:ln>
                  <a:noFill/>
                </a:ln>
                <a:solidFill>
                  <a:prstClr val="black"/>
                </a:solidFill>
                <a:effectLst/>
                <a:uLnTx/>
                <a:uFillTx/>
                <a:latin typeface="Abadi Extra Light" panose="020B0604020202020204" charset="0"/>
              </a:rPr>
              <a:t>: kunne legge til rette for at elevene kan reflektere kritisk over hvordan konteksten virker inn på utforskning av utdanning, arbeid og samfunnsdeltakelse.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dirty="0">
              <a:ln>
                <a:noFill/>
              </a:ln>
              <a:solidFill>
                <a:prstClr val="black"/>
              </a:solidFill>
              <a:effectLst/>
              <a:uLnTx/>
              <a:uFillTx/>
              <a:latin typeface="Abadi Extra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black"/>
                </a:solidFill>
                <a:effectLst/>
                <a:uLnTx/>
                <a:uFillTx/>
                <a:latin typeface="Abadi Extra Light" panose="020B0604020202020204" charset="0"/>
              </a:rPr>
              <a:t>7. Samarbeid og fagutvikling: </a:t>
            </a:r>
            <a:r>
              <a:rPr kumimoji="0" lang="nb-NO" b="0" i="0" u="none" strike="noStrike" kern="1200" cap="none" spc="0" normalizeH="0" baseline="0" noProof="0" dirty="0">
                <a:ln>
                  <a:noFill/>
                </a:ln>
                <a:solidFill>
                  <a:prstClr val="black"/>
                </a:solidFill>
                <a:effectLst/>
                <a:uLnTx/>
                <a:uFillTx/>
                <a:latin typeface="Abadi Extra Light" panose="020B0604020202020204" charset="0"/>
              </a:rPr>
              <a:t>kompetanse i å utvikle faget sammen med profesjons-fellesskapet på egen skole, for å bidra til et helhetlig karriereveiledningstilbud for elevene.</a:t>
            </a:r>
          </a:p>
        </p:txBody>
      </p:sp>
    </p:spTree>
    <p:extLst>
      <p:ext uri="{BB962C8B-B14F-4D97-AF65-F5344CB8AC3E}">
        <p14:creationId xmlns:p14="http://schemas.microsoft.com/office/powerpoint/2010/main" val="370927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8C2DE32-6244-C9EC-DCBB-5FA39F0189C6}"/>
              </a:ext>
            </a:extLst>
          </p:cNvPr>
          <p:cNvPicPr>
            <a:picLocks noChangeAspect="1"/>
          </p:cNvPicPr>
          <p:nvPr/>
        </p:nvPicPr>
        <p:blipFill rotWithShape="1">
          <a:blip r:embed="rId3"/>
          <a:srcRect l="12528" t="17942" r="11166" b="18977"/>
          <a:stretch/>
        </p:blipFill>
        <p:spPr>
          <a:xfrm>
            <a:off x="125045" y="2086026"/>
            <a:ext cx="5095631" cy="4212492"/>
          </a:xfrm>
          <a:prstGeom prst="rect">
            <a:avLst/>
          </a:prstGeom>
        </p:spPr>
      </p:pic>
      <p:sp>
        <p:nvSpPr>
          <p:cNvPr id="11" name="TekstSylinder 10">
            <a:extLst>
              <a:ext uri="{FF2B5EF4-FFF2-40B4-BE49-F238E27FC236}">
                <a16:creationId xmlns:a16="http://schemas.microsoft.com/office/drawing/2014/main" id="{FBA66D10-9AA0-0D78-FADA-12A07D842E42}"/>
              </a:ext>
            </a:extLst>
          </p:cNvPr>
          <p:cNvSpPr txBox="1"/>
          <p:nvPr/>
        </p:nvSpPr>
        <p:spPr>
          <a:xfrm>
            <a:off x="327171" y="1156812"/>
            <a:ext cx="116103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81F9B"/>
                </a:solidFill>
                <a:effectLst/>
                <a:uLnTx/>
                <a:uFillTx/>
                <a:latin typeface="Calibri" panose="020F0502020204030204" pitchFamily="34" charset="0"/>
                <a:ea typeface="Calibri" panose="020F0502020204030204" pitchFamily="34" charset="0"/>
                <a:cs typeface="+mn-cs"/>
              </a:rPr>
              <a:t>Kompetanseområdet dreier seg om å ha </a:t>
            </a:r>
            <a:r>
              <a:rPr kumimoji="0" lang="nb-NO" sz="2000" b="0" i="0" u="none" strike="noStrike" kern="1200" cap="none" spc="0" normalizeH="0" baseline="0" noProof="0" dirty="0" err="1">
                <a:ln>
                  <a:noFill/>
                </a:ln>
                <a:solidFill>
                  <a:srgbClr val="081F9B"/>
                </a:solidFill>
                <a:effectLst/>
                <a:uLnTx/>
                <a:uFillTx/>
                <a:latin typeface="Calibri" panose="020F0502020204030204" pitchFamily="34" charset="0"/>
                <a:ea typeface="Calibri" panose="020F0502020204030204" pitchFamily="34" charset="0"/>
                <a:cs typeface="+mn-cs"/>
              </a:rPr>
              <a:t>relasjonskompetanse</a:t>
            </a:r>
            <a:r>
              <a:rPr kumimoji="0" lang="nb-NO" sz="2000" b="0" i="0" u="none" strike="noStrike" kern="1200" cap="none" spc="0" normalizeH="0" baseline="0" noProof="0" dirty="0">
                <a:ln>
                  <a:noFill/>
                </a:ln>
                <a:solidFill>
                  <a:srgbClr val="081F9B"/>
                </a:solidFill>
                <a:effectLst/>
                <a:uLnTx/>
                <a:uFillTx/>
                <a:latin typeface="Calibri" panose="020F0502020204030204" pitchFamily="34" charset="0"/>
                <a:ea typeface="Calibri" panose="020F0502020204030204" pitchFamily="34" charset="0"/>
                <a:cs typeface="+mn-cs"/>
              </a:rPr>
              <a:t> og å kunne legge til rette for dialog med og mellom elever i faget.</a:t>
            </a:r>
            <a:endParaRPr kumimoji="0" lang="nb-NO" sz="20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endParaRP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412534"/>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1. Relasjoner og dialog</a:t>
            </a:r>
          </a:p>
        </p:txBody>
      </p:sp>
      <p:graphicFrame>
        <p:nvGraphicFramePr>
          <p:cNvPr id="5" name="Plassholder for innhold 4">
            <a:extLst>
              <a:ext uri="{FF2B5EF4-FFF2-40B4-BE49-F238E27FC236}">
                <a16:creationId xmlns:a16="http://schemas.microsoft.com/office/drawing/2014/main" id="{454A0221-DD40-2171-21D0-C73A15AC6E2A}"/>
              </a:ext>
            </a:extLst>
          </p:cNvPr>
          <p:cNvGraphicFramePr>
            <a:graphicFrameLocks/>
          </p:cNvGraphicFramePr>
          <p:nvPr/>
        </p:nvGraphicFramePr>
        <p:xfrm>
          <a:off x="5659607" y="2086026"/>
          <a:ext cx="6081003" cy="4212492"/>
        </p:xfrm>
        <a:graphic>
          <a:graphicData uri="http://schemas.openxmlformats.org/drawingml/2006/table">
            <a:tbl>
              <a:tblPr firstRow="1" bandRow="1"/>
              <a:tblGrid>
                <a:gridCol w="6081003">
                  <a:extLst>
                    <a:ext uri="{9D8B030D-6E8A-4147-A177-3AD203B41FA5}">
                      <a16:colId xmlns:a16="http://schemas.microsoft.com/office/drawing/2014/main" val="2429933288"/>
                    </a:ext>
                  </a:extLst>
                </a:gridCol>
              </a:tblGrid>
              <a:tr h="519438">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Utdanningsvalglæreren</a:t>
                      </a:r>
                      <a:endParaRPr kumimoji="0" lang="nb-NO" sz="24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3262770029"/>
                  </a:ext>
                </a:extLst>
              </a:tr>
              <a:tr h="2179977">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800" b="0" dirty="0">
                          <a:latin typeface="Abadi Extra Light" panose="020B0204020104020204" pitchFamily="34" charset="0"/>
                        </a:rPr>
                        <a:t>Kunnskaper</a:t>
                      </a:r>
                    </a:p>
                    <a:p>
                      <a:pPr marL="800123" lvl="1" indent="-342900">
                        <a:lnSpc>
                          <a:spcPct val="107000"/>
                        </a:lnSpc>
                        <a:spcAft>
                          <a:spcPts val="800"/>
                        </a:spcAft>
                        <a:buFont typeface="Symbol" panose="05050102010706020507" pitchFamily="18" charset="2"/>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har kunnskap om veiledningspedagogiske prinsipper, som dialog- og erfaringsbasert læring </a:t>
                      </a:r>
                      <a:endParaRPr lang="nb-NO" sz="1800" b="0" dirty="0">
                        <a:effectLst/>
                        <a:latin typeface="Abadi Extra Light" panose="020B0204020104020204" pitchFamily="34" charset="0"/>
                        <a:ea typeface="Calibri" panose="020F0502020204030204" pitchFamily="34" charset="0"/>
                        <a:cs typeface="Times New Roman" panose="02020603050405020304" pitchFamily="18" charset="0"/>
                      </a:endParaRPr>
                    </a:p>
                    <a:p>
                      <a:pPr marL="800123" lvl="1" indent="-342900">
                        <a:lnSpc>
                          <a:spcPct val="107000"/>
                        </a:lnSpc>
                        <a:spcAft>
                          <a:spcPts val="800"/>
                        </a:spcAft>
                        <a:buFont typeface="Symbol" panose="05050102010706020507" pitchFamily="18" charset="2"/>
                        <a:buChar char=""/>
                      </a:pPr>
                      <a:r>
                        <a:rPr lang="nb-NO" sz="1800" b="0" dirty="0">
                          <a:effectLst/>
                          <a:latin typeface="Abadi Extra Light" panose="020B0204020104020204" pitchFamily="34" charset="0"/>
                          <a:ea typeface="Calibri" panose="020F0502020204030204" pitchFamily="34" charset="0"/>
                        </a:rPr>
                        <a:t>har kunnskap om hvordan etablere, utvikle og vedlikeholde gode relasjoner og god dialog mellom elever</a:t>
                      </a:r>
                      <a:endParaRPr lang="nb-NO" sz="1800" b="0" dirty="0">
                        <a:latin typeface="Abadi Extra Light" panose="020B0204020104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675662446"/>
                  </a:ext>
                </a:extLst>
              </a:tr>
              <a:tr h="1513077">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pPr marL="0" marR="0" lvl="0" indent="0" algn="l" defTabSz="914446" rtl="0" eaLnBrk="1" fontAlgn="base"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Ferdigheter:</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drive veiledningsprosesser i klasserommet</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legge til rette for at elevene støtter hverandre i utforskning av seg selv, sine valg og muligheter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61245747"/>
                  </a:ext>
                </a:extLst>
              </a:tr>
            </a:tbl>
          </a:graphicData>
        </a:graphic>
      </p:graphicFrame>
    </p:spTree>
    <p:extLst>
      <p:ext uri="{BB962C8B-B14F-4D97-AF65-F5344CB8AC3E}">
        <p14:creationId xmlns:p14="http://schemas.microsoft.com/office/powerpoint/2010/main" val="2626440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Plassholder for innhold 7">
            <a:extLst>
              <a:ext uri="{FF2B5EF4-FFF2-40B4-BE49-F238E27FC236}">
                <a16:creationId xmlns:a16="http://schemas.microsoft.com/office/drawing/2014/main" id="{E5A77BF5-ADC7-3464-E743-9297032CC469}"/>
              </a:ext>
            </a:extLst>
          </p:cNvPr>
          <p:cNvGraphicFramePr>
            <a:graphicFrameLocks/>
          </p:cNvGraphicFramePr>
          <p:nvPr>
            <p:extLst>
              <p:ext uri="{D42A27DB-BD31-4B8C-83A1-F6EECF244321}">
                <p14:modId xmlns:p14="http://schemas.microsoft.com/office/powerpoint/2010/main" val="3789213155"/>
              </p:ext>
            </p:extLst>
          </p:nvPr>
        </p:nvGraphicFramePr>
        <p:xfrm>
          <a:off x="304800" y="156307"/>
          <a:ext cx="11582400" cy="6418389"/>
        </p:xfrm>
        <a:graphic>
          <a:graphicData uri="http://schemas.openxmlformats.org/drawingml/2006/table">
            <a:tbl>
              <a:tblPr firstRow="1" bandRow="1"/>
              <a:tblGrid>
                <a:gridCol w="3290277">
                  <a:extLst>
                    <a:ext uri="{9D8B030D-6E8A-4147-A177-3AD203B41FA5}">
                      <a16:colId xmlns:a16="http://schemas.microsoft.com/office/drawing/2014/main" val="1092594904"/>
                    </a:ext>
                  </a:extLst>
                </a:gridCol>
                <a:gridCol w="8292123">
                  <a:extLst>
                    <a:ext uri="{9D8B030D-6E8A-4147-A177-3AD203B41FA5}">
                      <a16:colId xmlns:a16="http://schemas.microsoft.com/office/drawing/2014/main" val="2334835096"/>
                    </a:ext>
                  </a:extLst>
                </a:gridCol>
              </a:tblGrid>
              <a:tr h="1058662">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ctr"/>
                      <a:endParaRPr lang="nb-NO" sz="2400" dirty="0">
                        <a:latin typeface="Abadi Extra Light" panose="020B0204020104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l"/>
                      <a:r>
                        <a:rPr lang="nb-NO" sz="4800" dirty="0">
                          <a:solidFill>
                            <a:schemeClr val="bg1"/>
                          </a:solidFill>
                          <a:latin typeface="Abadi Extra Light" panose="020B0204020104020204" pitchFamily="34" charset="0"/>
                        </a:rPr>
                        <a:t>Relasjoner og dialog</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2841416642"/>
                  </a:ext>
                </a:extLst>
              </a:tr>
              <a:tr h="1058662">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endParaRPr lang="nb-NO"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b="0" dirty="0">
                          <a:solidFill>
                            <a:schemeClr val="tx1"/>
                          </a:solidFill>
                          <a:latin typeface="Abadi Extra Light" panose="020B0204020104020204" pitchFamily="34" charset="0"/>
                        </a:rPr>
                        <a:t>Kompetanseområdet dreier seg om å ha </a:t>
                      </a:r>
                      <a:r>
                        <a:rPr lang="nb-NO" b="0" dirty="0" err="1">
                          <a:solidFill>
                            <a:schemeClr val="tx1"/>
                          </a:solidFill>
                          <a:latin typeface="Abadi Extra Light" panose="020B0204020104020204" pitchFamily="34" charset="0"/>
                        </a:rPr>
                        <a:t>relasjonskompetanse</a:t>
                      </a:r>
                      <a:r>
                        <a:rPr lang="nb-NO" b="0" dirty="0">
                          <a:solidFill>
                            <a:schemeClr val="tx1"/>
                          </a:solidFill>
                          <a:latin typeface="Abadi Extra Light" panose="020B0204020104020204" pitchFamily="34" charset="0"/>
                        </a:rPr>
                        <a:t> og å kunne legge til rette for dialog med og mellom elever i faget.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184043487"/>
                  </a:ext>
                </a:extLst>
              </a:tr>
              <a:tr h="396828">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Kunnskaper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50317609"/>
                  </a:ext>
                </a:extLst>
              </a:tr>
              <a:tr h="1875797">
                <a:tc>
                  <a:txBody>
                    <a:bodyPr/>
                    <a:lstStyle/>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har kunnskap om veiledningspedagogiske prinsipper, som dialog- og erfaringsbasert læring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har kunnskap om hvordan etablere, utvikle og vedlikeholde gode relasjoner og god dialog mellom elever</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dreier seg om kunnskaper læreren trenger om relasjoners betydning for læring, og om det å legge til rette for dialog- og erfaringsbasert læring i faget. Videre omhandler det kunnskap om hvordan læreren kan legge til rette for refleksjon gjennom elevaktive arbeidsformer.</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Sentralt her er relasjonen og dialogen mellom lærer og elev, og mellom elever, og at det har betydning for elevenes utvikling av karrierekompetanse.</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757366488"/>
                  </a:ext>
                </a:extLst>
              </a:tr>
              <a:tr h="392045">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Ferdigheter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2260375826"/>
                  </a:ext>
                </a:extLst>
              </a:tr>
              <a:tr h="1636395">
                <a:tc>
                  <a:txBody>
                    <a:bodyPr/>
                    <a:lstStyle/>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kan drive veiledningsprosesser i klasserommet</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solidFill>
                            <a:srgbClr val="000000"/>
                          </a:solidFill>
                          <a:effectLst/>
                          <a:latin typeface="Abadi Extra Light" panose="020B0204020104020204" pitchFamily="34" charset="0"/>
                          <a:ea typeface="Source Sans Pro" panose="020B0503030403020204" pitchFamily="34" charset="0"/>
                          <a:cs typeface="Calibri" panose="020F0502020204030204" pitchFamily="34" charset="0"/>
                        </a:rPr>
                        <a:t>kan legge til rette for at elevene </a:t>
                      </a: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støtter hverandre i utforskning av seg selv, sine valg og muligheter</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handler om hvilke ferdigheter læreren trenger for å drive veiledningsprosesser i klasserommet, der elevene får mulighet for å utforske, lære og se sammenhenger mellom utdanning, arbeid og egen identitet.</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Veiledningsfaget inneholder et bredt spekter av mulige metoder, verktøy og tilnærminger. Læreren trenger et bredt repertoar for å kunne ta bevisste og begrunnede valg av metoder og verktøy i undervisningen.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For å oppnå en god prosess med eleven trenger læreren også gode kommunikasjonsferdigheter og relasjonelle ferdigheter.</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2137398418"/>
                  </a:ext>
                </a:extLst>
              </a:tr>
            </a:tbl>
          </a:graphicData>
        </a:graphic>
      </p:graphicFrame>
      <p:pic>
        <p:nvPicPr>
          <p:cNvPr id="5" name="Bilde 4">
            <a:extLst>
              <a:ext uri="{FF2B5EF4-FFF2-40B4-BE49-F238E27FC236}">
                <a16:creationId xmlns:a16="http://schemas.microsoft.com/office/drawing/2014/main" id="{6C82A851-B5B9-F1C0-8FF3-D15A04607270}"/>
              </a:ext>
            </a:extLst>
          </p:cNvPr>
          <p:cNvPicPr>
            <a:picLocks noChangeAspect="1"/>
          </p:cNvPicPr>
          <p:nvPr/>
        </p:nvPicPr>
        <p:blipFill rotWithShape="1">
          <a:blip r:embed="rId2"/>
          <a:srcRect l="3180" t="8079" r="6092" b="3707"/>
          <a:stretch/>
        </p:blipFill>
        <p:spPr>
          <a:xfrm>
            <a:off x="581024" y="180311"/>
            <a:ext cx="2618155" cy="2147475"/>
          </a:xfrm>
          <a:prstGeom prst="rect">
            <a:avLst/>
          </a:prstGeom>
        </p:spPr>
      </p:pic>
    </p:spTree>
    <p:extLst>
      <p:ext uri="{BB962C8B-B14F-4D97-AF65-F5344CB8AC3E}">
        <p14:creationId xmlns:p14="http://schemas.microsoft.com/office/powerpoint/2010/main" val="407759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FBA66D10-9AA0-0D78-FADA-12A07D842E42}"/>
              </a:ext>
            </a:extLst>
          </p:cNvPr>
          <p:cNvSpPr txBox="1"/>
          <p:nvPr/>
        </p:nvSpPr>
        <p:spPr>
          <a:xfrm>
            <a:off x="327171" y="1156812"/>
            <a:ext cx="116103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81F9B"/>
                </a:solidFill>
                <a:effectLst/>
                <a:uLnTx/>
                <a:uFillTx/>
                <a:latin typeface="Calibri" panose="020F0502020204030204" pitchFamily="34" charset="0"/>
                <a:ea typeface="Calibri" panose="020F0502020204030204" pitchFamily="34" charset="0"/>
                <a:cs typeface="+mn-cs"/>
              </a:rPr>
              <a:t>Kompetanseområdet handler om å ha innsikt i de etiske utfordringene som kan oppstå i undervisning og samhandling med elevene i faget.</a:t>
            </a:r>
            <a:endParaRPr kumimoji="0" lang="nb-NO" sz="20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endParaRP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412534"/>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2. Etisk bevissthet</a:t>
            </a:r>
          </a:p>
        </p:txBody>
      </p:sp>
      <p:graphicFrame>
        <p:nvGraphicFramePr>
          <p:cNvPr id="5" name="Plassholder for innhold 4">
            <a:extLst>
              <a:ext uri="{FF2B5EF4-FFF2-40B4-BE49-F238E27FC236}">
                <a16:creationId xmlns:a16="http://schemas.microsoft.com/office/drawing/2014/main" id="{454A0221-DD40-2171-21D0-C73A15AC6E2A}"/>
              </a:ext>
            </a:extLst>
          </p:cNvPr>
          <p:cNvGraphicFramePr>
            <a:graphicFrameLocks/>
          </p:cNvGraphicFramePr>
          <p:nvPr/>
        </p:nvGraphicFramePr>
        <p:xfrm>
          <a:off x="5659607" y="2086026"/>
          <a:ext cx="6081003" cy="3798642"/>
        </p:xfrm>
        <a:graphic>
          <a:graphicData uri="http://schemas.openxmlformats.org/drawingml/2006/table">
            <a:tbl>
              <a:tblPr firstRow="1" bandRow="1"/>
              <a:tblGrid>
                <a:gridCol w="6081003">
                  <a:extLst>
                    <a:ext uri="{9D8B030D-6E8A-4147-A177-3AD203B41FA5}">
                      <a16:colId xmlns:a16="http://schemas.microsoft.com/office/drawing/2014/main" val="2429933288"/>
                    </a:ext>
                  </a:extLst>
                </a:gridCol>
              </a:tblGrid>
              <a:tr h="519438">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Utdanningsvalglæreren</a:t>
                      </a:r>
                      <a:endParaRPr kumimoji="0" lang="nb-NO" sz="24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3262770029"/>
                  </a:ext>
                </a:extLst>
              </a:tr>
              <a:tr h="1653921">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800" b="0" dirty="0">
                          <a:latin typeface="Abadi Extra Light" panose="020B0204020104020204" pitchFamily="34" charset="0"/>
                        </a:rPr>
                        <a:t>Kunnskaper</a:t>
                      </a:r>
                    </a:p>
                    <a:p>
                      <a:pPr marL="800123" lvl="1" indent="-342900">
                        <a:lnSpc>
                          <a:spcPct val="107000"/>
                        </a:lnSpc>
                        <a:spcAft>
                          <a:spcPts val="800"/>
                        </a:spcAft>
                        <a:buFont typeface="Arial" panose="020B0604020202020204" pitchFamily="34" charset="0"/>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har innsikt i egne holdninger og meninger, og hvordan elevene kan påvirkes av disse </a:t>
                      </a:r>
                    </a:p>
                    <a:p>
                      <a:pPr marL="800123" lvl="1" indent="-342900">
                        <a:lnSpc>
                          <a:spcPct val="107000"/>
                        </a:lnSpc>
                        <a:spcAft>
                          <a:spcPts val="800"/>
                        </a:spcAft>
                        <a:buFont typeface="Arial" panose="020B0604020202020204" pitchFamily="34" charset="0"/>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kjenner de etiske retningslinjene for karriereveiledning</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675662446"/>
                  </a:ext>
                </a:extLst>
              </a:tr>
              <a:tr h="1513077">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pPr marL="0" marR="0" lvl="0" indent="0" algn="l" defTabSz="914446" rtl="0" eaLnBrk="1" fontAlgn="base"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Ferdigheter:</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nb-NO" sz="1800" b="0" kern="1200" noProof="0" dirty="0">
                          <a:solidFill>
                            <a:schemeClr val="dk1"/>
                          </a:solidFill>
                          <a:effectLst/>
                          <a:latin typeface="Abadi Extra Light" panose="020B0204020104020204" pitchFamily="34" charset="0"/>
                          <a:ea typeface="+mn-ea"/>
                          <a:cs typeface="Calibri" panose="020F0502020204030204" pitchFamily="34" charset="0"/>
                        </a:rPr>
                        <a:t>kan reflektere over etiske utfordringer i faget og i egen undervisningspraksis</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lang="nb-NO" sz="1800" b="0" kern="1200" noProof="0" dirty="0">
                          <a:solidFill>
                            <a:schemeClr val="dk1"/>
                          </a:solidFill>
                          <a:effectLst/>
                          <a:latin typeface="Abadi Extra Light" panose="020B0204020104020204" pitchFamily="34" charset="0"/>
                          <a:ea typeface="+mn-ea"/>
                          <a:cs typeface="Calibri" panose="020F0502020204030204" pitchFamily="34" charset="0"/>
                        </a:rPr>
                        <a:t>kan møte elevenes utforskning av muligheter med åpenhet </a:t>
                      </a: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og respekt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61245747"/>
                  </a:ext>
                </a:extLst>
              </a:tr>
            </a:tbl>
          </a:graphicData>
        </a:graphic>
      </p:graphicFrame>
      <p:pic>
        <p:nvPicPr>
          <p:cNvPr id="1026" name="Picture 2">
            <a:extLst>
              <a:ext uri="{FF2B5EF4-FFF2-40B4-BE49-F238E27FC236}">
                <a16:creationId xmlns:a16="http://schemas.microsoft.com/office/drawing/2014/main" id="{2E85DABC-B8D2-DCB1-553F-59D793F31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76" t="14377" r="6249" b="13434"/>
          <a:stretch/>
        </p:blipFill>
        <p:spPr bwMode="auto">
          <a:xfrm>
            <a:off x="327171" y="2171995"/>
            <a:ext cx="4971660" cy="412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131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Plassholder for innhold 7">
            <a:extLst>
              <a:ext uri="{FF2B5EF4-FFF2-40B4-BE49-F238E27FC236}">
                <a16:creationId xmlns:a16="http://schemas.microsoft.com/office/drawing/2014/main" id="{E5A77BF5-ADC7-3464-E743-9297032CC469}"/>
              </a:ext>
            </a:extLst>
          </p:cNvPr>
          <p:cNvGraphicFramePr>
            <a:graphicFrameLocks/>
          </p:cNvGraphicFramePr>
          <p:nvPr/>
        </p:nvGraphicFramePr>
        <p:xfrm>
          <a:off x="304800" y="238368"/>
          <a:ext cx="11582400" cy="6219096"/>
        </p:xfrm>
        <a:graphic>
          <a:graphicData uri="http://schemas.openxmlformats.org/drawingml/2006/table">
            <a:tbl>
              <a:tblPr firstRow="1" bandRow="1"/>
              <a:tblGrid>
                <a:gridCol w="3290277">
                  <a:extLst>
                    <a:ext uri="{9D8B030D-6E8A-4147-A177-3AD203B41FA5}">
                      <a16:colId xmlns:a16="http://schemas.microsoft.com/office/drawing/2014/main" val="1092594904"/>
                    </a:ext>
                  </a:extLst>
                </a:gridCol>
                <a:gridCol w="8292123">
                  <a:extLst>
                    <a:ext uri="{9D8B030D-6E8A-4147-A177-3AD203B41FA5}">
                      <a16:colId xmlns:a16="http://schemas.microsoft.com/office/drawing/2014/main" val="2334835096"/>
                    </a:ext>
                  </a:extLst>
                </a:gridCol>
              </a:tblGrid>
              <a:tr h="1062807">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ctr"/>
                      <a:endParaRPr lang="nb-NO" sz="2400" dirty="0">
                        <a:latin typeface="Abadi Extra Light" panose="020B0204020104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l"/>
                      <a:r>
                        <a:rPr lang="nb-NO" sz="4800" dirty="0">
                          <a:solidFill>
                            <a:schemeClr val="bg1"/>
                          </a:solidFill>
                          <a:latin typeface="Abadi Extra Light" panose="020B0204020104020204" pitchFamily="34" charset="0"/>
                        </a:rPr>
                        <a:t>Etisk bevissthet</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2841416642"/>
                  </a:ext>
                </a:extLst>
              </a:tr>
              <a:tr h="998504">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endParaRPr lang="nb-NO"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dirty="0">
                          <a:latin typeface="Abadi Extra Light" panose="020B0204020104020204" pitchFamily="34" charset="0"/>
                        </a:rPr>
                        <a:t>Kompetanseområdet handler om å ha innsikt i de etiske utfordringene som kan oppstå i undervisning og samhandling med elevene i faget.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184043487"/>
                  </a:ext>
                </a:extLst>
              </a:tr>
              <a:tr h="303020">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Kunnskaper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50317609"/>
                  </a:ext>
                </a:extLst>
              </a:tr>
              <a:tr h="1990108">
                <a:tc>
                  <a:txBody>
                    <a:bodyPr/>
                    <a:lstStyle/>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har innsikt i egne holdninger og meninger, og hvordan elevene kan påvirkes av disse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kjenner de etiske retningslinjene for karriereveiledning</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Lærerens verdier, holdninger og atferdsmønstre vil kunne prege samhandlingen med elevene og valgprosesser de står i. Dette området dreier seg om kunnskaper og innsikt som læreren trenger for å kunne gi etisk forsvarlig undervisning i faget og utvise god rolleforståelse.</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Læreren må kjenne til de tverrsektorielle etiske retningslinjene for karriereveiledning i Nasjonalt kvalitetsrammeverk for karriereveiledning, som er en faglig standard for etikk i karriereveiledningstjenestene.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757366488"/>
                  </a:ext>
                </a:extLst>
              </a:tr>
              <a:tr h="318086">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Ferdigheter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2260375826"/>
                  </a:ext>
                </a:extLst>
              </a:tr>
              <a:tr h="1497117">
                <a:tc>
                  <a:txBody>
                    <a:bodyPr/>
                    <a:lstStyle/>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kan reflektere over etiske utfordringer i faget og i egen undervisningspraksis</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kan møte elevenes utforskning av muligheter med åpenhet og respekt</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handler om hvilke ferdigheter læreren trenger for å kunne gi etisk forsvarlig undervisning. Det dreier seg om hvordan planlegge, gjennomføre, vurdere og samhandle i undervisningen. I tillegg skal læreren kunne bruke etiske retningslinjer til refleksjon over egen undervisningspraksis og samhandling med elevene.</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2137398418"/>
                  </a:ext>
                </a:extLst>
              </a:tr>
            </a:tbl>
          </a:graphicData>
        </a:graphic>
      </p:graphicFrame>
      <p:pic>
        <p:nvPicPr>
          <p:cNvPr id="2" name="Picture 2">
            <a:extLst>
              <a:ext uri="{FF2B5EF4-FFF2-40B4-BE49-F238E27FC236}">
                <a16:creationId xmlns:a16="http://schemas.microsoft.com/office/drawing/2014/main" id="{56B4383D-809E-0516-EB94-30ABA57DC9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36" t="15060" r="7889" b="15846"/>
          <a:stretch/>
        </p:blipFill>
        <p:spPr bwMode="auto">
          <a:xfrm>
            <a:off x="656492" y="238368"/>
            <a:ext cx="2414954" cy="199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574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FBA66D10-9AA0-0D78-FADA-12A07D842E42}"/>
              </a:ext>
            </a:extLst>
          </p:cNvPr>
          <p:cNvSpPr txBox="1"/>
          <p:nvPr/>
        </p:nvSpPr>
        <p:spPr>
          <a:xfrm>
            <a:off x="327171" y="1156812"/>
            <a:ext cx="116103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81F9B"/>
                </a:solidFill>
                <a:effectLst/>
                <a:uLnTx/>
                <a:uFillTx/>
                <a:latin typeface="Calibri" panose="020F0502020204030204" pitchFamily="34" charset="0"/>
                <a:ea typeface="Calibri" panose="020F0502020204030204" pitchFamily="34" charset="0"/>
                <a:cs typeface="+mn-cs"/>
              </a:rPr>
              <a:t>Kompetanseområdet dreier seg om å ha innsikt i relevant karrierefaglig teori, og å anvende den i didaktiske vurderinger.</a:t>
            </a:r>
            <a:endParaRPr kumimoji="0" lang="nb-NO" sz="20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endParaRP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412534"/>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3. Teoretisk innsikt</a:t>
            </a:r>
          </a:p>
        </p:txBody>
      </p:sp>
      <p:graphicFrame>
        <p:nvGraphicFramePr>
          <p:cNvPr id="5" name="Plassholder for innhold 4">
            <a:extLst>
              <a:ext uri="{FF2B5EF4-FFF2-40B4-BE49-F238E27FC236}">
                <a16:creationId xmlns:a16="http://schemas.microsoft.com/office/drawing/2014/main" id="{454A0221-DD40-2171-21D0-C73A15AC6E2A}"/>
              </a:ext>
            </a:extLst>
          </p:cNvPr>
          <p:cNvGraphicFramePr>
            <a:graphicFrameLocks/>
          </p:cNvGraphicFramePr>
          <p:nvPr/>
        </p:nvGraphicFramePr>
        <p:xfrm>
          <a:off x="5639967" y="2336961"/>
          <a:ext cx="6081003" cy="3064312"/>
        </p:xfrm>
        <a:graphic>
          <a:graphicData uri="http://schemas.openxmlformats.org/drawingml/2006/table">
            <a:tbl>
              <a:tblPr firstRow="1" bandRow="1"/>
              <a:tblGrid>
                <a:gridCol w="6081003">
                  <a:extLst>
                    <a:ext uri="{9D8B030D-6E8A-4147-A177-3AD203B41FA5}">
                      <a16:colId xmlns:a16="http://schemas.microsoft.com/office/drawing/2014/main" val="2429933288"/>
                    </a:ext>
                  </a:extLst>
                </a:gridCol>
              </a:tblGrid>
              <a:tr h="477314">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Utdanningsvalglæreren</a:t>
                      </a:r>
                      <a:endParaRPr kumimoji="0" lang="nb-NO" sz="24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3262770029"/>
                  </a:ext>
                </a:extLst>
              </a:tr>
              <a:tr h="1196624">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800" b="0" dirty="0">
                          <a:latin typeface="Abadi Extra Light" panose="020B0204020104020204" pitchFamily="34" charset="0"/>
                        </a:rPr>
                        <a:t>Kunnskaper</a:t>
                      </a:r>
                    </a:p>
                    <a:p>
                      <a:pPr marL="800123" lvl="1" indent="-342900">
                        <a:lnSpc>
                          <a:spcPct val="107000"/>
                        </a:lnSpc>
                        <a:spcAft>
                          <a:spcPts val="800"/>
                        </a:spcAft>
                        <a:buFont typeface="Arial" panose="020B0604020202020204" pitchFamily="34" charset="0"/>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har grunnleggende innsikt i teorier som er sentrale for karriereveiledningsfaget</a:t>
                      </a:r>
                      <a:endParaRPr lang="nb-NO" sz="1800" b="0" dirty="0">
                        <a:latin typeface="Abadi Extra Light" panose="020B0204020104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675662446"/>
                  </a:ext>
                </a:extLst>
              </a:tr>
              <a:tr h="1390374">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pPr marL="0" marR="0" lvl="0" indent="0" algn="l" defTabSz="914446" rtl="0" eaLnBrk="1" fontAlgn="base"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Ferdigheter:</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anvende karrierefaglige teorier og begreper til utvikling og vurdering av undervisning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61245747"/>
                  </a:ext>
                </a:extLst>
              </a:tr>
            </a:tbl>
          </a:graphicData>
        </a:graphic>
      </p:graphicFrame>
      <p:pic>
        <p:nvPicPr>
          <p:cNvPr id="2" name="Bilde 1">
            <a:extLst>
              <a:ext uri="{FF2B5EF4-FFF2-40B4-BE49-F238E27FC236}">
                <a16:creationId xmlns:a16="http://schemas.microsoft.com/office/drawing/2014/main" id="{45F29833-21F0-F507-CC67-0FA03BDFE2F0}"/>
              </a:ext>
            </a:extLst>
          </p:cNvPr>
          <p:cNvPicPr>
            <a:picLocks noChangeAspect="1"/>
          </p:cNvPicPr>
          <p:nvPr/>
        </p:nvPicPr>
        <p:blipFill rotWithShape="1">
          <a:blip r:embed="rId3"/>
          <a:srcRect l="9667" t="19842" r="9302" b="23498"/>
          <a:stretch/>
        </p:blipFill>
        <p:spPr>
          <a:xfrm>
            <a:off x="88114" y="1926253"/>
            <a:ext cx="5557131" cy="3885729"/>
          </a:xfrm>
          <a:prstGeom prst="rect">
            <a:avLst/>
          </a:prstGeom>
        </p:spPr>
      </p:pic>
    </p:spTree>
    <p:extLst>
      <p:ext uri="{BB962C8B-B14F-4D97-AF65-F5344CB8AC3E}">
        <p14:creationId xmlns:p14="http://schemas.microsoft.com/office/powerpoint/2010/main" val="3146268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Plassholder for innhold 7">
            <a:extLst>
              <a:ext uri="{FF2B5EF4-FFF2-40B4-BE49-F238E27FC236}">
                <a16:creationId xmlns:a16="http://schemas.microsoft.com/office/drawing/2014/main" id="{E5A77BF5-ADC7-3464-E743-9297032CC469}"/>
              </a:ext>
            </a:extLst>
          </p:cNvPr>
          <p:cNvGraphicFramePr>
            <a:graphicFrameLocks/>
          </p:cNvGraphicFramePr>
          <p:nvPr>
            <p:extLst>
              <p:ext uri="{D42A27DB-BD31-4B8C-83A1-F6EECF244321}">
                <p14:modId xmlns:p14="http://schemas.microsoft.com/office/powerpoint/2010/main" val="409039828"/>
              </p:ext>
            </p:extLst>
          </p:nvPr>
        </p:nvGraphicFramePr>
        <p:xfrm>
          <a:off x="304800" y="584197"/>
          <a:ext cx="11582400" cy="5566901"/>
        </p:xfrm>
        <a:graphic>
          <a:graphicData uri="http://schemas.openxmlformats.org/drawingml/2006/table">
            <a:tbl>
              <a:tblPr firstRow="1" bandRow="1"/>
              <a:tblGrid>
                <a:gridCol w="3290277">
                  <a:extLst>
                    <a:ext uri="{9D8B030D-6E8A-4147-A177-3AD203B41FA5}">
                      <a16:colId xmlns:a16="http://schemas.microsoft.com/office/drawing/2014/main" val="1092594904"/>
                    </a:ext>
                  </a:extLst>
                </a:gridCol>
                <a:gridCol w="8292123">
                  <a:extLst>
                    <a:ext uri="{9D8B030D-6E8A-4147-A177-3AD203B41FA5}">
                      <a16:colId xmlns:a16="http://schemas.microsoft.com/office/drawing/2014/main" val="2334835096"/>
                    </a:ext>
                  </a:extLst>
                </a:gridCol>
              </a:tblGrid>
              <a:tr h="1009488">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ctr"/>
                      <a:endParaRPr lang="nb-NO" sz="2400" dirty="0">
                        <a:latin typeface="Abadi Extra Light" panose="020B0204020104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l"/>
                      <a:r>
                        <a:rPr lang="nb-NO" sz="4800" dirty="0">
                          <a:solidFill>
                            <a:schemeClr val="bg1"/>
                          </a:solidFill>
                          <a:latin typeface="Abadi Extra Light" panose="020B0204020104020204" pitchFamily="34" charset="0"/>
                        </a:rPr>
                        <a:t>Teoretisk innsikt</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2841416642"/>
                  </a:ext>
                </a:extLst>
              </a:tr>
              <a:tr h="1009488">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endParaRPr lang="nb-NO"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dirty="0">
                          <a:latin typeface="Abadi Extra Light" panose="020B0204020104020204" pitchFamily="34" charset="0"/>
                        </a:rPr>
                        <a:t>Kompetanseområdet dreier seg om å ha innsikt i relevant karrierefaglig teori, og å anvende den i didaktiske vurderinger.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184043487"/>
                  </a:ext>
                </a:extLst>
              </a:tr>
              <a:tr h="327596">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Kunnskaper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50317609"/>
                  </a:ext>
                </a:extLst>
              </a:tr>
              <a:tr h="1226149">
                <a:tc>
                  <a:txBody>
                    <a:bodyPr/>
                    <a:lstStyle/>
                    <a:p>
                      <a:pPr>
                        <a:lnSpc>
                          <a:spcPct val="107000"/>
                        </a:lnSpc>
                        <a:spcAft>
                          <a:spcPts val="800"/>
                        </a:spcAft>
                      </a:pPr>
                      <a:r>
                        <a:rPr lang="nb-NO" sz="1400" b="1" kern="10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a:effectLst/>
                          <a:latin typeface="Abadi Extra Light" panose="020B0204020104020204" pitchFamily="34" charset="0"/>
                          <a:ea typeface="Calibri" panose="020F0502020204030204" pitchFamily="34" charset="0"/>
                          <a:cs typeface="Calibri" panose="020F0502020204030204" pitchFamily="34" charset="0"/>
                        </a:rPr>
                        <a:t>har grunnleggende innsikt i teorier som er sentrale for karriereveiledningsfaget</a:t>
                      </a:r>
                      <a:endParaRPr lang="nb-NO" sz="1400" kern="1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handler om å ha grunnleggende innsikt i teorier som er sentrale for karriereveiledningsfaget. Karrierefaglige teorier handler blant annet om valg, overganger, karriereutvikling, identitetsutvikling og hva valg av utdanning og arbeid innebærer.</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Teoriene kan hjelpe læreren til å gjøre didaktiske vurderinger og tilrettelegge for læringsprosesser som skal romme elevenes ulike behov og utgangspunkt. </a:t>
                      </a:r>
                    </a:p>
                    <a:p>
                      <a:pPr>
                        <a:lnSpc>
                          <a:spcPct val="107000"/>
                        </a:lnSpc>
                        <a:spcAft>
                          <a:spcPts val="800"/>
                        </a:spcAft>
                      </a:pP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757366488"/>
                  </a:ext>
                </a:extLst>
              </a:tr>
              <a:tr h="319214">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Ferdigheter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2260375826"/>
                  </a:ext>
                </a:extLst>
              </a:tr>
              <a:tr h="1316979">
                <a:tc>
                  <a:txBody>
                    <a:bodyPr/>
                    <a:lstStyle/>
                    <a:p>
                      <a:pPr>
                        <a:lnSpc>
                          <a:spcPct val="107000"/>
                        </a:lnSpc>
                        <a:spcAft>
                          <a:spcPts val="800"/>
                        </a:spcAft>
                      </a:pPr>
                      <a:r>
                        <a:rPr lang="nb-NO" sz="1400" b="1" kern="10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a:effectLst/>
                          <a:latin typeface="Abadi Extra Light" panose="020B0204020104020204" pitchFamily="34" charset="0"/>
                          <a:ea typeface="Calibri" panose="020F0502020204030204" pitchFamily="34" charset="0"/>
                          <a:cs typeface="Calibri" panose="020F0502020204030204" pitchFamily="34" charset="0"/>
                        </a:rPr>
                        <a:t>kan anvende karrierefaglige teorier og begreper til utvikling og vurdering av undervisning</a:t>
                      </a:r>
                      <a:endParaRPr lang="nb-NO" sz="1400" kern="1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endParaRPr lang="nb-NO" sz="1400" kern="100" dirty="0">
                        <a:effectLst/>
                        <a:latin typeface="Abadi Extra Light" panose="020B0204020104020204" pitchFamily="34" charset="0"/>
                        <a:ea typeface="Calibri" panose="020F0502020204030204" pitchFamily="34" charset="0"/>
                        <a:cs typeface="Calibri" panose="020F0502020204030204" pitchFamily="34"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handler om å kunne anvende teoriene for å planlegge, gjennomføre og vurdere karrierelæringsaktiviteter med elevene. I dialogen om valg, overganger og karriereutvikling kan læreren bidra til at elevene får flere perspektiver i prosesser de står i.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2137398418"/>
                  </a:ext>
                </a:extLst>
              </a:tr>
            </a:tbl>
          </a:graphicData>
        </a:graphic>
      </p:graphicFrame>
      <p:pic>
        <p:nvPicPr>
          <p:cNvPr id="2" name="Bilde 1">
            <a:extLst>
              <a:ext uri="{FF2B5EF4-FFF2-40B4-BE49-F238E27FC236}">
                <a16:creationId xmlns:a16="http://schemas.microsoft.com/office/drawing/2014/main" id="{5EEB9B77-8363-241F-9188-34F2EE5901D4}"/>
              </a:ext>
            </a:extLst>
          </p:cNvPr>
          <p:cNvPicPr>
            <a:picLocks noChangeAspect="1"/>
          </p:cNvPicPr>
          <p:nvPr/>
        </p:nvPicPr>
        <p:blipFill rotWithShape="1">
          <a:blip r:embed="rId2"/>
          <a:srcRect l="9667" t="19842" r="9302" b="23498"/>
          <a:stretch/>
        </p:blipFill>
        <p:spPr>
          <a:xfrm>
            <a:off x="588300" y="584197"/>
            <a:ext cx="2866100" cy="2004072"/>
          </a:xfrm>
          <a:prstGeom prst="rect">
            <a:avLst/>
          </a:prstGeom>
        </p:spPr>
      </p:pic>
    </p:spTree>
    <p:extLst>
      <p:ext uri="{BB962C8B-B14F-4D97-AF65-F5344CB8AC3E}">
        <p14:creationId xmlns:p14="http://schemas.microsoft.com/office/powerpoint/2010/main" val="3672563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FBA66D10-9AA0-0D78-FADA-12A07D842E42}"/>
              </a:ext>
            </a:extLst>
          </p:cNvPr>
          <p:cNvSpPr txBox="1"/>
          <p:nvPr/>
        </p:nvSpPr>
        <p:spPr>
          <a:xfrm>
            <a:off x="327171" y="1156812"/>
            <a:ext cx="116103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81F9B"/>
                </a:solidFill>
                <a:effectLst/>
                <a:uLnTx/>
                <a:uFillTx/>
                <a:latin typeface="Calibri" panose="020F0502020204030204" pitchFamily="34" charset="0"/>
                <a:ea typeface="Calibri" panose="020F0502020204030204" pitchFamily="34" charset="0"/>
                <a:cs typeface="+mn-cs"/>
              </a:rPr>
              <a:t>Kompetanseområdet er kjernen i utdanningsvalglærerens praksis. Innenfor dette området har utdanningsvalglæreren kompetanse i å legge til rette for karrierelæring i undervisning slik at elevene utvikler karrierekompetanse.</a:t>
            </a:r>
            <a:endParaRPr kumimoji="0" lang="nb-NO" sz="20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endParaRP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412534"/>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4. Karrierelæring og fagdidaktikk</a:t>
            </a:r>
          </a:p>
        </p:txBody>
      </p:sp>
      <p:graphicFrame>
        <p:nvGraphicFramePr>
          <p:cNvPr id="5" name="Plassholder for innhold 4">
            <a:extLst>
              <a:ext uri="{FF2B5EF4-FFF2-40B4-BE49-F238E27FC236}">
                <a16:creationId xmlns:a16="http://schemas.microsoft.com/office/drawing/2014/main" id="{454A0221-DD40-2171-21D0-C73A15AC6E2A}"/>
              </a:ext>
            </a:extLst>
          </p:cNvPr>
          <p:cNvGraphicFramePr>
            <a:graphicFrameLocks/>
          </p:cNvGraphicFramePr>
          <p:nvPr/>
        </p:nvGraphicFramePr>
        <p:xfrm>
          <a:off x="5659607" y="2086026"/>
          <a:ext cx="6081003" cy="4088651"/>
        </p:xfrm>
        <a:graphic>
          <a:graphicData uri="http://schemas.openxmlformats.org/drawingml/2006/table">
            <a:tbl>
              <a:tblPr firstRow="1" bandRow="1"/>
              <a:tblGrid>
                <a:gridCol w="6081003">
                  <a:extLst>
                    <a:ext uri="{9D8B030D-6E8A-4147-A177-3AD203B41FA5}">
                      <a16:colId xmlns:a16="http://schemas.microsoft.com/office/drawing/2014/main" val="2429933288"/>
                    </a:ext>
                  </a:extLst>
                </a:gridCol>
              </a:tblGrid>
              <a:tr h="519438">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Utdanningsvalglæreren</a:t>
                      </a:r>
                      <a:endParaRPr kumimoji="0" lang="nb-NO" sz="24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3262770029"/>
                  </a:ext>
                </a:extLst>
              </a:tr>
              <a:tr h="1356936">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800" b="0" dirty="0">
                          <a:latin typeface="Abadi Extra Light" panose="020B0204020104020204" pitchFamily="34" charset="0"/>
                        </a:rPr>
                        <a:t>Kunnskaper</a:t>
                      </a:r>
                    </a:p>
                    <a:p>
                      <a:pPr marL="800123" lvl="1" indent="-342900">
                        <a:lnSpc>
                          <a:spcPct val="107000"/>
                        </a:lnSpc>
                        <a:spcAft>
                          <a:spcPts val="800"/>
                        </a:spcAft>
                        <a:buFont typeface="Symbol" panose="05050102010706020507" pitchFamily="18" charset="2"/>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har kunnskap om hvordan legge til rette for elevenes læring og utforskning av identitet, overganger og valg knyttet til utdanning, arbeid og samfunnsdeltakelse</a:t>
                      </a:r>
                      <a:endParaRPr lang="nb-NO" sz="1800" b="0" dirty="0">
                        <a:latin typeface="Abadi Extra Light" panose="020B0204020104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675662446"/>
                  </a:ext>
                </a:extLst>
              </a:tr>
              <a:tr h="1513077">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pPr marL="0" marR="0" lvl="0" indent="0" algn="l" defTabSz="914446" rtl="0" eaLnBrk="1" fontAlgn="base"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Ferdigheter:</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gjøre pedagogiske og fagdidaktiske vurderinger i undervisningen, for å legge til rette for at elevene utvikler karrierekompetanse  </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legge til rette for at elevene kan arbeide erfaringsbasert, hente inn og vurdere informasjon og reflektere sammen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61245747"/>
                  </a:ext>
                </a:extLst>
              </a:tr>
            </a:tbl>
          </a:graphicData>
        </a:graphic>
      </p:graphicFrame>
      <p:pic>
        <p:nvPicPr>
          <p:cNvPr id="2" name="Bilde 1">
            <a:extLst>
              <a:ext uri="{FF2B5EF4-FFF2-40B4-BE49-F238E27FC236}">
                <a16:creationId xmlns:a16="http://schemas.microsoft.com/office/drawing/2014/main" id="{F2E66088-D23F-4C0E-DF9B-97E2EB3E209F}"/>
              </a:ext>
            </a:extLst>
          </p:cNvPr>
          <p:cNvPicPr>
            <a:picLocks noChangeAspect="1"/>
          </p:cNvPicPr>
          <p:nvPr/>
        </p:nvPicPr>
        <p:blipFill rotWithShape="1">
          <a:blip r:embed="rId3"/>
          <a:srcRect l="11778" t="20473" r="11330" b="19363"/>
          <a:stretch/>
        </p:blipFill>
        <p:spPr>
          <a:xfrm>
            <a:off x="246649" y="2319423"/>
            <a:ext cx="5273260" cy="4126043"/>
          </a:xfrm>
          <a:prstGeom prst="rect">
            <a:avLst/>
          </a:prstGeom>
        </p:spPr>
      </p:pic>
    </p:spTree>
    <p:extLst>
      <p:ext uri="{BB962C8B-B14F-4D97-AF65-F5344CB8AC3E}">
        <p14:creationId xmlns:p14="http://schemas.microsoft.com/office/powerpoint/2010/main" val="564156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E88CE-245F-92C4-FE49-A5CE4F350843}"/>
            </a:ext>
          </a:extLst>
        </p:cNvPr>
        <p:cNvGrpSpPr/>
        <p:nvPr/>
      </p:nvGrpSpPr>
      <p:grpSpPr>
        <a:xfrm>
          <a:off x="0" y="0"/>
          <a:ext cx="0" cy="0"/>
          <a:chOff x="0" y="0"/>
          <a:chExt cx="0" cy="0"/>
        </a:xfrm>
      </p:grpSpPr>
      <p:sp>
        <p:nvSpPr>
          <p:cNvPr id="5" name="Tittel 4">
            <a:extLst>
              <a:ext uri="{FF2B5EF4-FFF2-40B4-BE49-F238E27FC236}">
                <a16:creationId xmlns:a16="http://schemas.microsoft.com/office/drawing/2014/main" id="{F2FBA568-C802-8AE9-CE07-1863C1586887}"/>
              </a:ext>
            </a:extLst>
          </p:cNvPr>
          <p:cNvSpPr>
            <a:spLocks noGrp="1"/>
          </p:cNvSpPr>
          <p:nvPr>
            <p:ph type="title"/>
          </p:nvPr>
        </p:nvSpPr>
        <p:spPr>
          <a:xfrm>
            <a:off x="646771" y="395255"/>
            <a:ext cx="10497449" cy="854845"/>
          </a:xfrm>
        </p:spPr>
        <p:txBody>
          <a:bodyPr/>
          <a:lstStyle/>
          <a:p>
            <a:r>
              <a:rPr lang="nb-NO" sz="4000" dirty="0">
                <a:solidFill>
                  <a:srgbClr val="081F9B"/>
                </a:solidFill>
                <a:latin typeface="Abadi Extra Light" panose="020B0204020104020204" pitchFamily="34" charset="0"/>
                <a:ea typeface="+mn-ea"/>
                <a:cs typeface="+mn-cs"/>
              </a:rPr>
              <a:t>Kompetansestandarder for karriereveiledning i skolen</a:t>
            </a:r>
          </a:p>
        </p:txBody>
      </p:sp>
      <p:sp>
        <p:nvSpPr>
          <p:cNvPr id="6" name="Plassholder for innhold 5">
            <a:extLst>
              <a:ext uri="{FF2B5EF4-FFF2-40B4-BE49-F238E27FC236}">
                <a16:creationId xmlns:a16="http://schemas.microsoft.com/office/drawing/2014/main" id="{466B1B7F-67F5-A2B0-6389-DE63F9BA5E8B}"/>
              </a:ext>
            </a:extLst>
          </p:cNvPr>
          <p:cNvSpPr>
            <a:spLocks noGrp="1"/>
          </p:cNvSpPr>
          <p:nvPr>
            <p:ph sz="quarter" idx="13"/>
          </p:nvPr>
        </p:nvSpPr>
        <p:spPr>
          <a:xfrm>
            <a:off x="646770" y="2110928"/>
            <a:ext cx="4007291" cy="2636143"/>
          </a:xfrm>
        </p:spPr>
        <p:txBody>
          <a:bodyPr/>
          <a:lstStyle/>
          <a:p>
            <a:pPr marL="0" indent="0">
              <a:buNone/>
            </a:pPr>
            <a:r>
              <a:rPr lang="nb-NO" sz="2000" dirty="0">
                <a:solidFill>
                  <a:prstClr val="black"/>
                </a:solidFill>
                <a:latin typeface="Abadi Extra Light" panose="020B0204020104020204" pitchFamily="34" charset="0"/>
              </a:rPr>
              <a:t>Det er utviklet to sett med kompetansestandarder:</a:t>
            </a:r>
          </a:p>
          <a:p>
            <a:pPr lvl="1"/>
            <a:r>
              <a:rPr lang="nb-NO" sz="2000" dirty="0">
                <a:solidFill>
                  <a:prstClr val="black"/>
                </a:solidFill>
                <a:latin typeface="Abadi Extra Light" panose="020B0204020104020204" pitchFamily="34" charset="0"/>
              </a:rPr>
              <a:t>for karriereveilederen i skolen (ungdomsskole og videregående skole)</a:t>
            </a:r>
          </a:p>
          <a:p>
            <a:pPr lvl="1"/>
            <a:r>
              <a:rPr lang="nb-NO" sz="2000" dirty="0">
                <a:solidFill>
                  <a:prstClr val="black"/>
                </a:solidFill>
                <a:latin typeface="Abadi Extra Light" panose="020B0204020104020204" pitchFamily="34" charset="0"/>
              </a:rPr>
              <a:t>for læreren i faget utdanningsvalg (ungdomsskolen)</a:t>
            </a:r>
          </a:p>
        </p:txBody>
      </p:sp>
      <p:pic>
        <p:nvPicPr>
          <p:cNvPr id="7" name="Bilde 6">
            <a:extLst>
              <a:ext uri="{FF2B5EF4-FFF2-40B4-BE49-F238E27FC236}">
                <a16:creationId xmlns:a16="http://schemas.microsoft.com/office/drawing/2014/main" id="{21A90C0A-8059-498E-6602-F33E37B54350}"/>
              </a:ext>
            </a:extLst>
          </p:cNvPr>
          <p:cNvPicPr>
            <a:picLocks noChangeAspect="1"/>
          </p:cNvPicPr>
          <p:nvPr/>
        </p:nvPicPr>
        <p:blipFill>
          <a:blip r:embed="rId3"/>
          <a:stretch>
            <a:fillRect/>
          </a:stretch>
        </p:blipFill>
        <p:spPr>
          <a:xfrm>
            <a:off x="4901768" y="1032359"/>
            <a:ext cx="4275117" cy="3544361"/>
          </a:xfrm>
          <a:prstGeom prst="rect">
            <a:avLst/>
          </a:prstGeom>
        </p:spPr>
      </p:pic>
      <p:pic>
        <p:nvPicPr>
          <p:cNvPr id="8" name="Bilde 7">
            <a:extLst>
              <a:ext uri="{FF2B5EF4-FFF2-40B4-BE49-F238E27FC236}">
                <a16:creationId xmlns:a16="http://schemas.microsoft.com/office/drawing/2014/main" id="{4A6D0DAC-F663-39F1-E90A-754F87E2CD9A}"/>
              </a:ext>
            </a:extLst>
          </p:cNvPr>
          <p:cNvPicPr>
            <a:picLocks noChangeAspect="1"/>
          </p:cNvPicPr>
          <p:nvPr/>
        </p:nvPicPr>
        <p:blipFill>
          <a:blip r:embed="rId4"/>
          <a:stretch>
            <a:fillRect/>
          </a:stretch>
        </p:blipFill>
        <p:spPr>
          <a:xfrm>
            <a:off x="7683335" y="3313639"/>
            <a:ext cx="4407959" cy="3655588"/>
          </a:xfrm>
          <a:prstGeom prst="rect">
            <a:avLst/>
          </a:prstGeom>
        </p:spPr>
      </p:pic>
    </p:spTree>
    <p:extLst>
      <p:ext uri="{BB962C8B-B14F-4D97-AF65-F5344CB8AC3E}">
        <p14:creationId xmlns:p14="http://schemas.microsoft.com/office/powerpoint/2010/main" val="3040053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Plassholder for innhold 7">
            <a:extLst>
              <a:ext uri="{FF2B5EF4-FFF2-40B4-BE49-F238E27FC236}">
                <a16:creationId xmlns:a16="http://schemas.microsoft.com/office/drawing/2014/main" id="{E5A77BF5-ADC7-3464-E743-9297032CC469}"/>
              </a:ext>
            </a:extLst>
          </p:cNvPr>
          <p:cNvGraphicFramePr>
            <a:graphicFrameLocks/>
          </p:cNvGraphicFramePr>
          <p:nvPr/>
        </p:nvGraphicFramePr>
        <p:xfrm>
          <a:off x="304800" y="232222"/>
          <a:ext cx="11582400" cy="6393555"/>
        </p:xfrm>
        <a:graphic>
          <a:graphicData uri="http://schemas.openxmlformats.org/drawingml/2006/table">
            <a:tbl>
              <a:tblPr firstRow="1" bandRow="1"/>
              <a:tblGrid>
                <a:gridCol w="3290277">
                  <a:extLst>
                    <a:ext uri="{9D8B030D-6E8A-4147-A177-3AD203B41FA5}">
                      <a16:colId xmlns:a16="http://schemas.microsoft.com/office/drawing/2014/main" val="1092594904"/>
                    </a:ext>
                  </a:extLst>
                </a:gridCol>
                <a:gridCol w="8292123">
                  <a:extLst>
                    <a:ext uri="{9D8B030D-6E8A-4147-A177-3AD203B41FA5}">
                      <a16:colId xmlns:a16="http://schemas.microsoft.com/office/drawing/2014/main" val="2334835096"/>
                    </a:ext>
                  </a:extLst>
                </a:gridCol>
              </a:tblGrid>
              <a:tr h="1009488">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ctr"/>
                      <a:endParaRPr lang="nb-NO" sz="2400">
                        <a:latin typeface="Abadi Extra Light" panose="020B0204020104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l"/>
                      <a:r>
                        <a:rPr lang="nb-NO" sz="4800">
                          <a:solidFill>
                            <a:schemeClr val="bg1"/>
                          </a:solidFill>
                          <a:latin typeface="Abadi Extra Light" panose="020B0204020104020204" pitchFamily="34" charset="0"/>
                        </a:rPr>
                        <a:t>Karrierelæring og fagdidaktikk</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2841416642"/>
                  </a:ext>
                </a:extLst>
              </a:tr>
              <a:tr h="1009488">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endParaRPr lang="nb-NO"/>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dirty="0">
                          <a:latin typeface="Abadi Extra Light" panose="020B0204020104020204" pitchFamily="34" charset="0"/>
                        </a:rPr>
                        <a:t>Kompetanseområdet er kjernen i utdanningsvalglærerens praksis. Innenfor dette området har utdanningsvalglæreren kompetanse i å legge til rette for karrierelæring i undervisning slik at elevene utvikler karrierekompetanse.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184043487"/>
                  </a:ext>
                </a:extLst>
              </a:tr>
              <a:tr h="249706">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a:latin typeface="Abadi Extra Light" panose="020B0204020104020204" pitchFamily="34" charset="0"/>
                        </a:rPr>
                        <a:t>Kunnskaper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50317609"/>
                  </a:ext>
                </a:extLst>
              </a:tr>
              <a:tr h="1226149">
                <a:tc>
                  <a:txBody>
                    <a:bodyPr/>
                    <a:lstStyle/>
                    <a:p>
                      <a:pPr>
                        <a:lnSpc>
                          <a:spcPct val="107000"/>
                        </a:lnSpc>
                        <a:spcAft>
                          <a:spcPts val="800"/>
                        </a:spcAft>
                      </a:pPr>
                      <a:r>
                        <a:rPr lang="nb-NO" sz="1400" b="1">
                          <a:effectLst/>
                          <a:latin typeface="Abadi Extra Light" panose="020B0204020104020204" pitchFamily="34" charset="0"/>
                          <a:ea typeface="Times New Roman" panose="02020603050405020304" pitchFamily="18" charset="0"/>
                          <a:cs typeface="Calibri" panose="020F0502020204030204" pitchFamily="34" charset="0"/>
                        </a:rPr>
                        <a:t>Utdanningsvalglæreren:</a:t>
                      </a:r>
                      <a:endParaRPr lang="nb-NO" sz="14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a:effectLst/>
                          <a:latin typeface="Abadi Extra Light" panose="020B0204020104020204" pitchFamily="34" charset="0"/>
                          <a:ea typeface="Times New Roman" panose="02020603050405020304" pitchFamily="18" charset="0"/>
                          <a:cs typeface="Calibri" panose="020F0502020204030204" pitchFamily="34" charset="0"/>
                        </a:rPr>
                        <a:t>har kunnskap om hvordan legge til rette for elevenes læring og utforskning av identitet, overganger og valg knyttet til utdanning, arbeid og samfunnsdeltakelse</a:t>
                      </a:r>
                      <a:endParaRPr lang="nb-NO" sz="14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fontAlgn="base">
                        <a:lnSpc>
                          <a:spcPct val="107000"/>
                        </a:lnSpc>
                        <a:spcAft>
                          <a:spcPts val="800"/>
                        </a:spcAft>
                      </a:pPr>
                      <a:r>
                        <a:rPr lang="nb-NO" sz="1400">
                          <a:effectLst/>
                          <a:latin typeface="Abadi Extra Light" panose="020B0204020104020204" pitchFamily="34" charset="0"/>
                          <a:ea typeface="Times New Roman" panose="02020603050405020304" pitchFamily="18" charset="0"/>
                          <a:cs typeface="Calibri" panose="020F0502020204030204" pitchFamily="34" charset="0"/>
                        </a:rPr>
                        <a:t>Dette kompetanseområdet dreier seg om kunnskap om systematisk tilrettelegging av ulike læringsstrategier og aktiviteter for å bidra til elevenes karrierelæring. </a:t>
                      </a:r>
                      <a:endParaRPr lang="nb-NO" sz="1400">
                        <a:effectLst/>
                        <a:latin typeface="Abadi Extra Light" panose="020B020402010402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nb-NO" sz="1400">
                          <a:effectLst/>
                          <a:latin typeface="Abadi Extra Light" panose="020B0204020104020204" pitchFamily="34" charset="0"/>
                          <a:ea typeface="Times New Roman" panose="02020603050405020304" pitchFamily="18" charset="0"/>
                          <a:cs typeface="Calibri" panose="020F0502020204030204" pitchFamily="34" charset="0"/>
                        </a:rPr>
                        <a:t>Undervisningen kan bestå av mange ulike tilnærminger og praksiser, både i klasserommet og på andre arenaer som bedrifter, videregående skoler osv. For å støtte elevene i utviklingen av karrierekompetanse trenger læreren kunnskap om hvilke muligheter som finnes for å legge til rette for både autentiske erfaringer og relevante læringssituasjoner, og dialog om disse i undervisningen. </a:t>
                      </a:r>
                      <a:endParaRPr lang="nb-NO" sz="14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757366488"/>
                  </a:ext>
                </a:extLst>
              </a:tr>
              <a:tr h="232638">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a:latin typeface="Abadi Extra Light" panose="020B0204020104020204" pitchFamily="34" charset="0"/>
                        </a:rPr>
                        <a:t>Ferdigheter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2260375826"/>
                  </a:ext>
                </a:extLst>
              </a:tr>
              <a:tr h="1316979">
                <a:tc>
                  <a:txBody>
                    <a:bodyPr/>
                    <a:lstStyle/>
                    <a:p>
                      <a:pPr>
                        <a:lnSpc>
                          <a:spcPct val="107000"/>
                        </a:lnSpc>
                        <a:spcAft>
                          <a:spcPts val="800"/>
                        </a:spcAft>
                      </a:pPr>
                      <a:r>
                        <a:rPr lang="nb-NO" sz="1400" b="1">
                          <a:effectLst/>
                          <a:latin typeface="Abadi Extra Light" panose="020B0204020104020204" pitchFamily="34" charset="0"/>
                          <a:ea typeface="Times New Roman" panose="02020603050405020304" pitchFamily="18" charset="0"/>
                          <a:cs typeface="Calibri" panose="020F0502020204030204" pitchFamily="34" charset="0"/>
                        </a:rPr>
                        <a:t>Utdanningsvalglæreren:</a:t>
                      </a:r>
                      <a:endParaRPr lang="nb-NO" sz="14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a:effectLst/>
                          <a:latin typeface="Abadi Extra Light" panose="020B0204020104020204" pitchFamily="34" charset="0"/>
                          <a:ea typeface="Times New Roman" panose="02020603050405020304" pitchFamily="18" charset="0"/>
                          <a:cs typeface="Calibri" panose="020F0502020204030204" pitchFamily="34" charset="0"/>
                        </a:rPr>
                        <a:t>kan gjøre pedagogiske og fagdidaktiske vurderinger i undervisningen, for å legge til rette for at elevene utvikler karrierekompetanse  </a:t>
                      </a:r>
                      <a:endParaRPr lang="nb-NO" sz="14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a:effectLst/>
                          <a:latin typeface="Abadi Extra Light" panose="020B0204020104020204" pitchFamily="34" charset="0"/>
                          <a:ea typeface="Times New Roman" panose="02020603050405020304" pitchFamily="18" charset="0"/>
                          <a:cs typeface="Calibri" panose="020F0502020204030204" pitchFamily="34" charset="0"/>
                        </a:rPr>
                        <a:t>kan legge til rette for at elevene kan arbeide erfaringsbasert, hente inn og vurdere informasjon og reflektere sammen</a:t>
                      </a:r>
                      <a:endParaRPr lang="nb-NO" sz="14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endParaRPr lang="nb-NO" sz="1400" dirty="0">
                        <a:effectLst/>
                        <a:latin typeface="Abadi Extra Light" panose="020B0204020104020204" pitchFamily="34" charset="0"/>
                        <a:ea typeface="Times New Roman" panose="02020603050405020304" pitchFamily="18" charset="0"/>
                        <a:cs typeface="Calibri" panose="020F0502020204030204" pitchFamily="34" charset="0"/>
                      </a:endParaRPr>
                    </a:p>
                    <a:p>
                      <a:pPr>
                        <a:lnSpc>
                          <a:spcPct val="107000"/>
                        </a:lnSpc>
                        <a:spcAft>
                          <a:spcPts val="800"/>
                        </a:spcAft>
                      </a:pPr>
                      <a:r>
                        <a:rPr lang="nb-NO" sz="1400" dirty="0">
                          <a:effectLst/>
                          <a:latin typeface="Abadi Extra Light" panose="020B0204020104020204" pitchFamily="34" charset="0"/>
                          <a:ea typeface="Times New Roman" panose="02020603050405020304" pitchFamily="18" charset="0"/>
                          <a:cs typeface="Calibri" panose="020F0502020204030204" pitchFamily="34" charset="0"/>
                        </a:rPr>
                        <a:t>Dette området handler om hvordan læreren er i stand til å operasjonalisere læreplanen i faget for å bidra til elevenes karrierelæring. Det innebærer også å kunne jobbe med kontinuerlig forbedring og utvikling av undervisningspraksisen basert på erfaringer man gjør. </a:t>
                      </a:r>
                      <a:endParaRPr lang="nb-NO" sz="14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Abadi Extra Light" panose="020B0204020104020204" pitchFamily="34" charset="0"/>
                          <a:ea typeface="Times New Roman" panose="02020603050405020304" pitchFamily="18" charset="0"/>
                          <a:cs typeface="Calibri" panose="020F0502020204030204" pitchFamily="34" charset="0"/>
                        </a:rPr>
                        <a:t> </a:t>
                      </a:r>
                      <a:endParaRPr lang="nb-NO" sz="14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Abadi Extra Light" panose="020B0204020104020204" pitchFamily="34" charset="0"/>
                          <a:ea typeface="Times New Roman" panose="02020603050405020304" pitchFamily="18" charset="0"/>
                          <a:cs typeface="Calibri" panose="020F0502020204030204" pitchFamily="34" charset="0"/>
                        </a:rPr>
                        <a:t> </a:t>
                      </a:r>
                      <a:endParaRPr lang="nb-NO" sz="14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2137398418"/>
                  </a:ext>
                </a:extLst>
              </a:tr>
            </a:tbl>
          </a:graphicData>
        </a:graphic>
      </p:graphicFrame>
      <p:pic>
        <p:nvPicPr>
          <p:cNvPr id="3" name="Bilde 2">
            <a:extLst>
              <a:ext uri="{FF2B5EF4-FFF2-40B4-BE49-F238E27FC236}">
                <a16:creationId xmlns:a16="http://schemas.microsoft.com/office/drawing/2014/main" id="{E0FCA79D-8118-E111-3AD2-32614933030F}"/>
              </a:ext>
            </a:extLst>
          </p:cNvPr>
          <p:cNvPicPr>
            <a:picLocks noChangeAspect="1"/>
          </p:cNvPicPr>
          <p:nvPr/>
        </p:nvPicPr>
        <p:blipFill rotWithShape="1">
          <a:blip r:embed="rId3"/>
          <a:srcRect l="11778" t="20473" r="11330" b="19363"/>
          <a:stretch/>
        </p:blipFill>
        <p:spPr>
          <a:xfrm>
            <a:off x="684311" y="232222"/>
            <a:ext cx="2512182" cy="1965648"/>
          </a:xfrm>
          <a:prstGeom prst="rect">
            <a:avLst/>
          </a:prstGeom>
        </p:spPr>
      </p:pic>
    </p:spTree>
    <p:extLst>
      <p:ext uri="{BB962C8B-B14F-4D97-AF65-F5344CB8AC3E}">
        <p14:creationId xmlns:p14="http://schemas.microsoft.com/office/powerpoint/2010/main" val="73758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FBA66D10-9AA0-0D78-FADA-12A07D842E42}"/>
              </a:ext>
            </a:extLst>
          </p:cNvPr>
          <p:cNvSpPr txBox="1"/>
          <p:nvPr/>
        </p:nvSpPr>
        <p:spPr>
          <a:xfrm>
            <a:off x="327171" y="1156812"/>
            <a:ext cx="116103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81F9B"/>
                </a:solidFill>
                <a:effectLst/>
                <a:uLnTx/>
                <a:uFillTx/>
                <a:latin typeface="Calibri" panose="020F0502020204030204" pitchFamily="34" charset="0"/>
                <a:ea typeface="Calibri" panose="020F0502020204030204" pitchFamily="34" charset="0"/>
                <a:cs typeface="+mn-cs"/>
              </a:rPr>
              <a:t>Kompetanseområdet handler om å kunne legge til rette for at elevene utforsker utdanningsmuligheter og arbeidsliv, i sammenheng med egne interesser og identitet.</a:t>
            </a:r>
            <a:endParaRPr kumimoji="0" lang="nb-NO" sz="20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endParaRP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412534"/>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5. Utdanning, arbeid og identitet</a:t>
            </a:r>
          </a:p>
        </p:txBody>
      </p:sp>
      <p:graphicFrame>
        <p:nvGraphicFramePr>
          <p:cNvPr id="5" name="Plassholder for innhold 4">
            <a:extLst>
              <a:ext uri="{FF2B5EF4-FFF2-40B4-BE49-F238E27FC236}">
                <a16:creationId xmlns:a16="http://schemas.microsoft.com/office/drawing/2014/main" id="{454A0221-DD40-2171-21D0-C73A15AC6E2A}"/>
              </a:ext>
            </a:extLst>
          </p:cNvPr>
          <p:cNvGraphicFramePr>
            <a:graphicFrameLocks/>
          </p:cNvGraphicFramePr>
          <p:nvPr/>
        </p:nvGraphicFramePr>
        <p:xfrm>
          <a:off x="5659607" y="2025441"/>
          <a:ext cx="6081003" cy="4463789"/>
        </p:xfrm>
        <a:graphic>
          <a:graphicData uri="http://schemas.openxmlformats.org/drawingml/2006/table">
            <a:tbl>
              <a:tblPr firstRow="1" bandRow="1"/>
              <a:tblGrid>
                <a:gridCol w="6081003">
                  <a:extLst>
                    <a:ext uri="{9D8B030D-6E8A-4147-A177-3AD203B41FA5}">
                      <a16:colId xmlns:a16="http://schemas.microsoft.com/office/drawing/2014/main" val="2429933288"/>
                    </a:ext>
                  </a:extLst>
                </a:gridCol>
              </a:tblGrid>
              <a:tr h="519438">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Utdanningsvalglæreren</a:t>
                      </a:r>
                      <a:endParaRPr kumimoji="0" lang="nb-NO" sz="24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3262770029"/>
                  </a:ext>
                </a:extLst>
              </a:tr>
              <a:tr h="1732074">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800" b="0" dirty="0">
                          <a:latin typeface="Abadi Extra Light" panose="020B0204020104020204" pitchFamily="34" charset="0"/>
                        </a:rPr>
                        <a:t>Kunnskaper</a:t>
                      </a:r>
                    </a:p>
                    <a:p>
                      <a:pPr marL="800123" lvl="1" indent="-342900">
                        <a:lnSpc>
                          <a:spcPct val="107000"/>
                        </a:lnSpc>
                        <a:spcAft>
                          <a:spcPts val="800"/>
                        </a:spcAft>
                        <a:buFont typeface="Symbol" panose="05050102010706020507" pitchFamily="18" charset="2"/>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har kunnskap om videregående opplæring og de ulike utdanningsveiene </a:t>
                      </a:r>
                    </a:p>
                    <a:p>
                      <a:pPr marL="800123" lvl="1" indent="-342900">
                        <a:lnSpc>
                          <a:spcPct val="107000"/>
                        </a:lnSpc>
                        <a:spcAft>
                          <a:spcPts val="800"/>
                        </a:spcAft>
                        <a:buFont typeface="Symbol" panose="05050102010706020507" pitchFamily="18" charset="2"/>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har kjennskap til ulike typer jobber, arbeidsmarkedet og forventninger og krav i arbeidslivet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675662446"/>
                  </a:ext>
                </a:extLst>
              </a:tr>
              <a:tr h="1513077">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pPr marL="0" marR="0" lvl="0" indent="0" algn="l" defTabSz="914446" rtl="0" eaLnBrk="1" fontAlgn="base"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Ferdigheter:</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legge til rette for at elevene lærer hvordan de kan finne kvalitetssikret utdannings- og arbeidsmarkedsinformasjon og utøve kildekritikk</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legge til rette for at elevene utforsker sammenhengen mellom utdanning, arbeid, egen identitet, ferdigheter og interesser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61245747"/>
                  </a:ext>
                </a:extLst>
              </a:tr>
            </a:tbl>
          </a:graphicData>
        </a:graphic>
      </p:graphicFrame>
      <p:pic>
        <p:nvPicPr>
          <p:cNvPr id="2" name="Bilde 1">
            <a:extLst>
              <a:ext uri="{FF2B5EF4-FFF2-40B4-BE49-F238E27FC236}">
                <a16:creationId xmlns:a16="http://schemas.microsoft.com/office/drawing/2014/main" id="{D5BA0525-4D02-F268-B20E-9BA677A86B83}"/>
              </a:ext>
            </a:extLst>
          </p:cNvPr>
          <p:cNvPicPr>
            <a:picLocks noChangeAspect="1"/>
          </p:cNvPicPr>
          <p:nvPr/>
        </p:nvPicPr>
        <p:blipFill rotWithShape="1">
          <a:blip r:embed="rId3"/>
          <a:srcRect l="10431" t="18200" r="9860" b="20375"/>
          <a:stretch/>
        </p:blipFill>
        <p:spPr>
          <a:xfrm>
            <a:off x="130245" y="2151089"/>
            <a:ext cx="5466513" cy="4212492"/>
          </a:xfrm>
          <a:prstGeom prst="rect">
            <a:avLst/>
          </a:prstGeom>
        </p:spPr>
      </p:pic>
    </p:spTree>
    <p:extLst>
      <p:ext uri="{BB962C8B-B14F-4D97-AF65-F5344CB8AC3E}">
        <p14:creationId xmlns:p14="http://schemas.microsoft.com/office/powerpoint/2010/main" val="2714579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Plassholder for innhold 7">
            <a:extLst>
              <a:ext uri="{FF2B5EF4-FFF2-40B4-BE49-F238E27FC236}">
                <a16:creationId xmlns:a16="http://schemas.microsoft.com/office/drawing/2014/main" id="{E5A77BF5-ADC7-3464-E743-9297032CC469}"/>
              </a:ext>
            </a:extLst>
          </p:cNvPr>
          <p:cNvGraphicFramePr>
            <a:graphicFrameLocks/>
          </p:cNvGraphicFramePr>
          <p:nvPr/>
        </p:nvGraphicFramePr>
        <p:xfrm>
          <a:off x="304800" y="143138"/>
          <a:ext cx="11582400" cy="6410826"/>
        </p:xfrm>
        <a:graphic>
          <a:graphicData uri="http://schemas.openxmlformats.org/drawingml/2006/table">
            <a:tbl>
              <a:tblPr firstRow="1" bandRow="1"/>
              <a:tblGrid>
                <a:gridCol w="3290277">
                  <a:extLst>
                    <a:ext uri="{9D8B030D-6E8A-4147-A177-3AD203B41FA5}">
                      <a16:colId xmlns:a16="http://schemas.microsoft.com/office/drawing/2014/main" val="1092594904"/>
                    </a:ext>
                  </a:extLst>
                </a:gridCol>
                <a:gridCol w="8292123">
                  <a:extLst>
                    <a:ext uri="{9D8B030D-6E8A-4147-A177-3AD203B41FA5}">
                      <a16:colId xmlns:a16="http://schemas.microsoft.com/office/drawing/2014/main" val="2334835096"/>
                    </a:ext>
                  </a:extLst>
                </a:gridCol>
              </a:tblGrid>
              <a:tr h="1009488">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ctr"/>
                      <a:endParaRPr lang="nb-NO" sz="2400" dirty="0">
                        <a:latin typeface="Abadi Extra Light" panose="020B0204020104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l"/>
                      <a:r>
                        <a:rPr lang="nb-NO" sz="4800" dirty="0">
                          <a:solidFill>
                            <a:schemeClr val="bg1"/>
                          </a:solidFill>
                          <a:latin typeface="Abadi Extra Light" panose="020B0204020104020204" pitchFamily="34" charset="0"/>
                        </a:rPr>
                        <a:t>Utdanning, arbeid og identitet</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2841416642"/>
                  </a:ext>
                </a:extLst>
              </a:tr>
              <a:tr h="696876">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endParaRPr lang="nb-NO"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dirty="0">
                          <a:latin typeface="Abadi Extra Light" panose="020B0204020104020204" pitchFamily="34" charset="0"/>
                        </a:rPr>
                        <a:t>Kompetanseområdet handler om å kunne legge til rette for at elevene utforsker utdanningsmuligheter og arbeidsliv, i sammenheng med egne interesser og identitet.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184043487"/>
                  </a:ext>
                </a:extLst>
              </a:tr>
              <a:tr h="327596">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Kunnskaper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50317609"/>
                  </a:ext>
                </a:extLst>
              </a:tr>
              <a:tr h="168004">
                <a:tc>
                  <a:txBody>
                    <a:bodyPr/>
                    <a:lstStyle/>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har kunnskap om videregående opplæring og de ulike utdanningsveiene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har kjennskap til ulike typer jobber, arbeidsmarkedet og forventninger og krav i arbeidslivet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dreier seg om kunnskaper læreren trenger om utdanningssystemet, ulike yrker, arbeidsmåter og arbeidsmarkedet, for å gi god informasjon og undervisning. Læreren må kjenne videregående opplæring godt, men trenger også å kjenne til de neste nivåene i utdanningssystemet, og å vite hvor oppdatert og kvalitetssikret informasjon finnes.</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For å kunne støtte elevene i valgprosesser og forberede dem på fremtidig arbeid, trenger læreren også å vite noe om forventningene som vil møte elevene i arbeidslivet.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757366488"/>
                  </a:ext>
                </a:extLst>
              </a:tr>
              <a:tr h="289921">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Ferdigheter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2260375826"/>
                  </a:ext>
                </a:extLst>
              </a:tr>
              <a:tr h="1316979">
                <a:tc>
                  <a:txBody>
                    <a:bodyPr/>
                    <a:lstStyle/>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kan legge til rette for at elevene lærer hvordan de kan finne kvalitetssikret utdannings- og arbeidsmarkedsinformasjon og utøve kildekritikk</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kan legge til rette for at elevene utforsker sammenhengen mellom utdanning, arbeid, egen identitet, ferdigheter og interesser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handler om å formidle kunnskap om utdanningsveier, yrker, arbeidsmarked og arbeidsliv på en måte som oppleves relevant og forståelig for elevene.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 handler også om å kunne lære elevene hvordan de finner kvalitetssikret informasjon om utdanning, yrker og arbeidsmarked, og hvordan de kan vurdere informasjonen kritisk. Dette er spesielt viktig når tilgangen på karriereinformasjon på nett er så stor og kan virke overveldende på elevene.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2137398418"/>
                  </a:ext>
                </a:extLst>
              </a:tr>
            </a:tbl>
          </a:graphicData>
        </a:graphic>
      </p:graphicFrame>
      <p:pic>
        <p:nvPicPr>
          <p:cNvPr id="3" name="Bilde 2">
            <a:extLst>
              <a:ext uri="{FF2B5EF4-FFF2-40B4-BE49-F238E27FC236}">
                <a16:creationId xmlns:a16="http://schemas.microsoft.com/office/drawing/2014/main" id="{21F09F05-1359-436E-522F-E3D71FF54E1E}"/>
              </a:ext>
            </a:extLst>
          </p:cNvPr>
          <p:cNvPicPr>
            <a:picLocks noChangeAspect="1"/>
          </p:cNvPicPr>
          <p:nvPr/>
        </p:nvPicPr>
        <p:blipFill rotWithShape="1">
          <a:blip r:embed="rId2"/>
          <a:srcRect l="10431" t="18200" r="9860" b="20375"/>
          <a:stretch/>
        </p:blipFill>
        <p:spPr>
          <a:xfrm>
            <a:off x="677322" y="-67510"/>
            <a:ext cx="2450864" cy="1888635"/>
          </a:xfrm>
          <a:prstGeom prst="rect">
            <a:avLst/>
          </a:prstGeom>
        </p:spPr>
      </p:pic>
    </p:spTree>
    <p:extLst>
      <p:ext uri="{BB962C8B-B14F-4D97-AF65-F5344CB8AC3E}">
        <p14:creationId xmlns:p14="http://schemas.microsoft.com/office/powerpoint/2010/main" val="3084252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FBA66D10-9AA0-0D78-FADA-12A07D842E42}"/>
              </a:ext>
            </a:extLst>
          </p:cNvPr>
          <p:cNvSpPr txBox="1"/>
          <p:nvPr/>
        </p:nvSpPr>
        <p:spPr>
          <a:xfrm>
            <a:off x="327171" y="1156812"/>
            <a:ext cx="116103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81F9B"/>
                </a:solidFill>
                <a:effectLst/>
                <a:uLnTx/>
                <a:uFillTx/>
                <a:latin typeface="Calibri" panose="020F0502020204030204" pitchFamily="34" charset="0"/>
                <a:ea typeface="Calibri" panose="020F0502020204030204" pitchFamily="34" charset="0"/>
                <a:cs typeface="+mn-cs"/>
              </a:rPr>
              <a:t>Kompetanseområdet handler om å kunne legge til rette for at elevene kan reflektere kritisk over hvordan konteksten virker inn på utforskning av utdanning, arbeid og samfunnsdeltakelse.</a:t>
            </a:r>
            <a:endParaRPr kumimoji="0" lang="nb-NO" sz="20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endParaRP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412534"/>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6. Kontekst og kritisk tenkning</a:t>
            </a:r>
          </a:p>
        </p:txBody>
      </p:sp>
      <p:graphicFrame>
        <p:nvGraphicFramePr>
          <p:cNvPr id="5" name="Plassholder for innhold 4">
            <a:extLst>
              <a:ext uri="{FF2B5EF4-FFF2-40B4-BE49-F238E27FC236}">
                <a16:creationId xmlns:a16="http://schemas.microsoft.com/office/drawing/2014/main" id="{454A0221-DD40-2171-21D0-C73A15AC6E2A}"/>
              </a:ext>
            </a:extLst>
          </p:cNvPr>
          <p:cNvGraphicFramePr>
            <a:graphicFrameLocks/>
          </p:cNvGraphicFramePr>
          <p:nvPr/>
        </p:nvGraphicFramePr>
        <p:xfrm>
          <a:off x="5659607" y="2224256"/>
          <a:ext cx="6081003" cy="3831299"/>
        </p:xfrm>
        <a:graphic>
          <a:graphicData uri="http://schemas.openxmlformats.org/drawingml/2006/table">
            <a:tbl>
              <a:tblPr firstRow="1" bandRow="1"/>
              <a:tblGrid>
                <a:gridCol w="6081003">
                  <a:extLst>
                    <a:ext uri="{9D8B030D-6E8A-4147-A177-3AD203B41FA5}">
                      <a16:colId xmlns:a16="http://schemas.microsoft.com/office/drawing/2014/main" val="2429933288"/>
                    </a:ext>
                  </a:extLst>
                </a:gridCol>
              </a:tblGrid>
              <a:tr h="564528">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Utdanningsvalglæreren</a:t>
                      </a:r>
                      <a:endParaRPr kumimoji="0" lang="nb-NO" sz="24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3262770029"/>
                  </a:ext>
                </a:extLst>
              </a:tr>
              <a:tr h="1181431">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800" b="0" dirty="0">
                          <a:latin typeface="Abadi Extra Light" panose="020B0204020104020204" pitchFamily="34" charset="0"/>
                        </a:rPr>
                        <a:t>Kunnskaper</a:t>
                      </a:r>
                    </a:p>
                    <a:p>
                      <a:pPr marL="800123" lvl="1" indent="-342900">
                        <a:lnSpc>
                          <a:spcPct val="107000"/>
                        </a:lnSpc>
                        <a:spcAft>
                          <a:spcPts val="800"/>
                        </a:spcAft>
                        <a:buFont typeface="Arial" panose="020B0604020202020204" pitchFamily="34" charset="0"/>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har kunnskap om hvordan sosiokulturelle forhold virker inn på elevenes muligheter og valg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675662446"/>
                  </a:ext>
                </a:extLst>
              </a:tr>
              <a:tr h="2085340">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pPr marL="0" marR="0" lvl="0" indent="0" algn="l" defTabSz="914446" rtl="0" eaLnBrk="1" fontAlgn="base"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Ferdigheter:</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legge til rette for elevenes kritiske refleksjon om hva og hvem som påvirker valg av utdanning og arbeid</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legge til rette for at elevene kan oppdage og utforske flere muligheter for deltakelse i utdanning og arbeid, og i samfunnet generelt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61245747"/>
                  </a:ext>
                </a:extLst>
              </a:tr>
            </a:tbl>
          </a:graphicData>
        </a:graphic>
      </p:graphicFrame>
      <p:pic>
        <p:nvPicPr>
          <p:cNvPr id="3" name="Bilde 2">
            <a:extLst>
              <a:ext uri="{FF2B5EF4-FFF2-40B4-BE49-F238E27FC236}">
                <a16:creationId xmlns:a16="http://schemas.microsoft.com/office/drawing/2014/main" id="{2DE597CD-82FE-E503-046B-FF62873F1C24}"/>
              </a:ext>
            </a:extLst>
          </p:cNvPr>
          <p:cNvPicPr>
            <a:picLocks noChangeAspect="1"/>
          </p:cNvPicPr>
          <p:nvPr/>
        </p:nvPicPr>
        <p:blipFill rotWithShape="1">
          <a:blip r:embed="rId3"/>
          <a:srcRect l="9140" t="16964" r="8161" b="17445"/>
          <a:stretch/>
        </p:blipFill>
        <p:spPr>
          <a:xfrm>
            <a:off x="157654" y="2325414"/>
            <a:ext cx="5194739" cy="4120052"/>
          </a:xfrm>
          <a:prstGeom prst="rect">
            <a:avLst/>
          </a:prstGeom>
        </p:spPr>
      </p:pic>
    </p:spTree>
    <p:extLst>
      <p:ext uri="{BB962C8B-B14F-4D97-AF65-F5344CB8AC3E}">
        <p14:creationId xmlns:p14="http://schemas.microsoft.com/office/powerpoint/2010/main" val="4098684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Plassholder for innhold 7">
            <a:extLst>
              <a:ext uri="{FF2B5EF4-FFF2-40B4-BE49-F238E27FC236}">
                <a16:creationId xmlns:a16="http://schemas.microsoft.com/office/drawing/2014/main" id="{E5A77BF5-ADC7-3464-E743-9297032CC469}"/>
              </a:ext>
            </a:extLst>
          </p:cNvPr>
          <p:cNvGraphicFramePr>
            <a:graphicFrameLocks/>
          </p:cNvGraphicFramePr>
          <p:nvPr/>
        </p:nvGraphicFramePr>
        <p:xfrm>
          <a:off x="304800" y="246233"/>
          <a:ext cx="11582400" cy="6154565"/>
        </p:xfrm>
        <a:graphic>
          <a:graphicData uri="http://schemas.openxmlformats.org/drawingml/2006/table">
            <a:tbl>
              <a:tblPr firstRow="1" bandRow="1"/>
              <a:tblGrid>
                <a:gridCol w="3290277">
                  <a:extLst>
                    <a:ext uri="{9D8B030D-6E8A-4147-A177-3AD203B41FA5}">
                      <a16:colId xmlns:a16="http://schemas.microsoft.com/office/drawing/2014/main" val="1092594904"/>
                    </a:ext>
                  </a:extLst>
                </a:gridCol>
                <a:gridCol w="8292123">
                  <a:extLst>
                    <a:ext uri="{9D8B030D-6E8A-4147-A177-3AD203B41FA5}">
                      <a16:colId xmlns:a16="http://schemas.microsoft.com/office/drawing/2014/main" val="2334835096"/>
                    </a:ext>
                  </a:extLst>
                </a:gridCol>
              </a:tblGrid>
              <a:tr h="1045337">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ctr"/>
                      <a:endParaRPr lang="nb-NO" sz="2400" dirty="0">
                        <a:latin typeface="Abadi Extra Light" panose="020B0204020104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l"/>
                      <a:r>
                        <a:rPr lang="nb-NO" sz="4800" dirty="0">
                          <a:solidFill>
                            <a:schemeClr val="bg1"/>
                          </a:solidFill>
                          <a:latin typeface="Abadi Extra Light" panose="020B0204020104020204" pitchFamily="34" charset="0"/>
                        </a:rPr>
                        <a:t>Kontekst og kritisk tenkning</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2841416642"/>
                  </a:ext>
                </a:extLst>
              </a:tr>
              <a:tr h="946872">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endParaRPr lang="nb-NO"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dirty="0">
                          <a:latin typeface="Abadi Extra Light" panose="020B0204020104020204" pitchFamily="34" charset="0"/>
                        </a:rPr>
                        <a:t>Kompetanseområdet handler om å kunne legge til rette for at elevene kan reflektere kritisk over hvordan konteksten virker inn på utforskning av utdanning, arbeid og samfunnsdeltakelse.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184043487"/>
                  </a:ext>
                </a:extLst>
              </a:tr>
              <a:tr h="347186">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Kunnskaper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50317609"/>
                  </a:ext>
                </a:extLst>
              </a:tr>
              <a:tr h="1379408">
                <a:tc>
                  <a:txBody>
                    <a:bodyPr/>
                    <a:lstStyle/>
                    <a:p>
                      <a:pPr fontAlgn="base">
                        <a:lnSpc>
                          <a:spcPct val="107000"/>
                        </a:lnSpc>
                        <a:spcAft>
                          <a:spcPts val="800"/>
                        </a:spcAft>
                      </a:pPr>
                      <a:r>
                        <a:rPr lang="nb-NO" sz="1400" b="1" kern="100" dirty="0">
                          <a:effectLst/>
                          <a:latin typeface="Abadi Extra Light" panose="020B0204020104020204" pitchFamily="34" charset="0"/>
                          <a:ea typeface="Times New Roman" panose="02020603050405020304" pitchFamily="18"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Times New Roman" panose="02020603050405020304" pitchFamily="18" charset="0"/>
                          <a:cs typeface="Calibri" panose="020F0502020204030204" pitchFamily="34" charset="0"/>
                        </a:rPr>
                        <a:t>har kunnskap om hvordan sosiokulturelle forhold </a:t>
                      </a: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virker inn på elevenes muligheter og valg</a:t>
                      </a:r>
                      <a:r>
                        <a:rPr lang="nb-NO" sz="1400" kern="100" dirty="0">
                          <a:effectLst/>
                          <a:latin typeface="Abadi Extra Light" panose="020B0204020104020204" pitchFamily="34" charset="0"/>
                          <a:ea typeface="Times New Roman" panose="02020603050405020304" pitchFamily="18" charset="0"/>
                          <a:cs typeface="Calibri" panose="020F0502020204030204" pitchFamily="34" charset="0"/>
                        </a:rPr>
                        <a:t>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Sosiokulturelle forhold spiller en stor rolle i elevens karriereutvikling. Disse forholdene refererer til den sosiale og kulturelle konteksten eleven vokser opp i, og handler om kjønn, sosioøkonomisk bakgrunn, etnisitet, funksjonsevne, helse, religion, seksualitet med mer. Innsikt i hvordan disse forholdene kan påvirke elevenes valg og utvikling, gjør læreren i stand til å møte elevene der de er, og bidra til å utvide deres mulighetshorisont.</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757366488"/>
                  </a:ext>
                </a:extLst>
              </a:tr>
              <a:tr h="347186">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Ferdigheter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2260375826"/>
                  </a:ext>
                </a:extLst>
              </a:tr>
              <a:tr h="2088576">
                <a:tc>
                  <a:txBody>
                    <a:bodyPr/>
                    <a:lstStyle/>
                    <a:p>
                      <a:pPr marL="228600" indent="-228600">
                        <a:lnSpc>
                          <a:spcPct val="107000"/>
                        </a:lnSpc>
                        <a:spcAft>
                          <a:spcPts val="800"/>
                        </a:spcAft>
                      </a:pPr>
                      <a:r>
                        <a:rPr lang="nb-NO" sz="1400" b="1" kern="100" dirty="0">
                          <a:effectLst/>
                          <a:latin typeface="Abadi Extra Light" panose="020B0204020104020204" pitchFamily="34" charset="0"/>
                          <a:ea typeface="Times New Roman" panose="02020603050405020304" pitchFamily="18"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Yu Mincho" panose="02020400000000000000" pitchFamily="18" charset="-128"/>
                          <a:cs typeface="Calibri" panose="020F0502020204030204" pitchFamily="34" charset="0"/>
                        </a:rPr>
                        <a:t>kan legge til rette </a:t>
                      </a:r>
                      <a:r>
                        <a:rPr lang="nb-NO" sz="1400" kern="100" dirty="0">
                          <a:effectLst/>
                          <a:latin typeface="Abadi Extra Light" panose="020B0204020104020204" pitchFamily="34" charset="0"/>
                          <a:ea typeface="Times New Roman" panose="02020603050405020304" pitchFamily="18" charset="0"/>
                          <a:cs typeface="Calibri" panose="020F0502020204030204" pitchFamily="34" charset="0"/>
                        </a:rPr>
                        <a:t>for elevenes kritiske refleksjon om hva og hvem som påvirker valg av utdanning og arbeid</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Times New Roman" panose="02020603050405020304" pitchFamily="18" charset="0"/>
                          <a:cs typeface="Calibri" panose="020F0502020204030204" pitchFamily="34" charset="0"/>
                        </a:rPr>
                        <a:t>kan legge til rette for at elevene kan oppdage og utforske flere muligheter for deltakelse i utdanning og arbeid, og i samfunnet generelt</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fontAlgn="base">
                        <a:lnSpc>
                          <a:spcPct val="107000"/>
                        </a:lnSpc>
                        <a:spcAft>
                          <a:spcPts val="800"/>
                        </a:spcAft>
                      </a:pPr>
                      <a:r>
                        <a:rPr lang="nb-NO" sz="1400" kern="100" dirty="0">
                          <a:effectLst/>
                          <a:latin typeface="Abadi Extra Light" panose="020B0204020104020204" pitchFamily="34" charset="0"/>
                          <a:ea typeface="Times New Roman" panose="02020603050405020304" pitchFamily="18" charset="0"/>
                          <a:cs typeface="Calibri" panose="020F0502020204030204" pitchFamily="34" charset="0"/>
                        </a:rPr>
                        <a:t>Et viktig formål med karrierelæring og karriereveiledning er å bidra til at den enkelte kan ta valg som passer egne interesser, evner og behov. Læreren må kunne legge til rette for prosesser der elevene kan reflektere kritisk over sin egen kontekst, og finne fram til sitt eget ståsted og valg. </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nb-NO" sz="1400" kern="100" dirty="0">
                          <a:effectLst/>
                          <a:latin typeface="Abadi Extra Light" panose="020B0204020104020204" pitchFamily="34" charset="0"/>
                          <a:ea typeface="Times New Roman" panose="02020603050405020304" pitchFamily="18" charset="0"/>
                          <a:cs typeface="Calibri" panose="020F0502020204030204" pitchFamily="34" charset="0"/>
                        </a:rPr>
                        <a:t>Lærerens kompetanse til å legge til rette for kritisk refleksjon kan bidra til at elevene utforsker antakelser, verdier og rammer for deltakelse i utdanning og arbeid, og hvorfor man ofte tar disse for gitt. Læreren må kunne legge til rette for prosesser der elevene får utforske flere og andre muligheter enn de i utgangspunktet kjente til.</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2137398418"/>
                  </a:ext>
                </a:extLst>
              </a:tr>
            </a:tbl>
          </a:graphicData>
        </a:graphic>
      </p:graphicFrame>
      <p:pic>
        <p:nvPicPr>
          <p:cNvPr id="5" name="Bilde 4">
            <a:extLst>
              <a:ext uri="{FF2B5EF4-FFF2-40B4-BE49-F238E27FC236}">
                <a16:creationId xmlns:a16="http://schemas.microsoft.com/office/drawing/2014/main" id="{47D40F68-17C0-FDF8-8FAA-809B9393C525}"/>
              </a:ext>
            </a:extLst>
          </p:cNvPr>
          <p:cNvPicPr>
            <a:picLocks noChangeAspect="1"/>
          </p:cNvPicPr>
          <p:nvPr/>
        </p:nvPicPr>
        <p:blipFill rotWithShape="1">
          <a:blip r:embed="rId2"/>
          <a:srcRect l="9140" t="16964" r="8161" b="17445"/>
          <a:stretch/>
        </p:blipFill>
        <p:spPr>
          <a:xfrm>
            <a:off x="665655" y="301684"/>
            <a:ext cx="2351083" cy="1864691"/>
          </a:xfrm>
          <a:prstGeom prst="rect">
            <a:avLst/>
          </a:prstGeom>
        </p:spPr>
      </p:pic>
    </p:spTree>
    <p:extLst>
      <p:ext uri="{BB962C8B-B14F-4D97-AF65-F5344CB8AC3E}">
        <p14:creationId xmlns:p14="http://schemas.microsoft.com/office/powerpoint/2010/main" val="1601801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kstSylinder 10">
            <a:extLst>
              <a:ext uri="{FF2B5EF4-FFF2-40B4-BE49-F238E27FC236}">
                <a16:creationId xmlns:a16="http://schemas.microsoft.com/office/drawing/2014/main" id="{FBA66D10-9AA0-0D78-FADA-12A07D842E42}"/>
              </a:ext>
            </a:extLst>
          </p:cNvPr>
          <p:cNvSpPr txBox="1"/>
          <p:nvPr/>
        </p:nvSpPr>
        <p:spPr>
          <a:xfrm>
            <a:off x="327171" y="1156812"/>
            <a:ext cx="116103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81F9B"/>
                </a:solidFill>
                <a:effectLst/>
                <a:uLnTx/>
                <a:uFillTx/>
                <a:latin typeface="Calibri" panose="020F0502020204030204" pitchFamily="34" charset="0"/>
                <a:ea typeface="Calibri" panose="020F0502020204030204" pitchFamily="34" charset="0"/>
                <a:cs typeface="+mn-cs"/>
              </a:rPr>
              <a:t>Kompetanseområdet handler om å ha kompetanse i å utvikle faget sammen med profesjonsfellesskapet på egen skole, for å bidra til et helhetlig karriereveiledningstilbud for elevene.</a:t>
            </a:r>
            <a:endParaRPr kumimoji="0" lang="nb-NO" sz="20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endParaRP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412534"/>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7. Samarbeid og fagutvikling</a:t>
            </a:r>
          </a:p>
        </p:txBody>
      </p:sp>
      <p:graphicFrame>
        <p:nvGraphicFramePr>
          <p:cNvPr id="5" name="Plassholder for innhold 4">
            <a:extLst>
              <a:ext uri="{FF2B5EF4-FFF2-40B4-BE49-F238E27FC236}">
                <a16:creationId xmlns:a16="http://schemas.microsoft.com/office/drawing/2014/main" id="{454A0221-DD40-2171-21D0-C73A15AC6E2A}"/>
              </a:ext>
            </a:extLst>
          </p:cNvPr>
          <p:cNvGraphicFramePr>
            <a:graphicFrameLocks/>
          </p:cNvGraphicFramePr>
          <p:nvPr/>
        </p:nvGraphicFramePr>
        <p:xfrm>
          <a:off x="5659607" y="2514548"/>
          <a:ext cx="6081003" cy="3257141"/>
        </p:xfrm>
        <a:graphic>
          <a:graphicData uri="http://schemas.openxmlformats.org/drawingml/2006/table">
            <a:tbl>
              <a:tblPr firstRow="1" bandRow="1"/>
              <a:tblGrid>
                <a:gridCol w="6081003">
                  <a:extLst>
                    <a:ext uri="{9D8B030D-6E8A-4147-A177-3AD203B41FA5}">
                      <a16:colId xmlns:a16="http://schemas.microsoft.com/office/drawing/2014/main" val="2429933288"/>
                    </a:ext>
                  </a:extLst>
                </a:gridCol>
              </a:tblGrid>
              <a:tr h="561653">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Utdanningsvalglæreren</a:t>
                      </a:r>
                      <a:endParaRPr kumimoji="0" lang="nb-NO" sz="2400" b="0"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3262770029"/>
                  </a:ext>
                </a:extLst>
              </a:tr>
              <a:tr h="938119">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800" b="0" dirty="0">
                          <a:latin typeface="Abadi Extra Light" panose="020B0204020104020204" pitchFamily="34" charset="0"/>
                        </a:rPr>
                        <a:t>Kunnskaper</a:t>
                      </a:r>
                    </a:p>
                    <a:p>
                      <a:pPr marL="800123" lvl="1" indent="-342900">
                        <a:lnSpc>
                          <a:spcPct val="107000"/>
                        </a:lnSpc>
                        <a:spcAft>
                          <a:spcPts val="800"/>
                        </a:spcAft>
                        <a:buFont typeface="Arial" panose="020B0604020202020204" pitchFamily="34" charset="0"/>
                        <a:buChar char="•"/>
                      </a:pPr>
                      <a:r>
                        <a:rPr lang="nb-NO" sz="1800" b="0" dirty="0">
                          <a:effectLst/>
                          <a:latin typeface="Abadi Extra Light" panose="020B0204020104020204" pitchFamily="34" charset="0"/>
                          <a:ea typeface="Calibri" panose="020F0502020204030204" pitchFamily="34" charset="0"/>
                          <a:cs typeface="Calibri" panose="020F0502020204030204" pitchFamily="34" charset="0"/>
                        </a:rPr>
                        <a:t>har kunnskap om fagets læreplan og tverrfaglige karakter </a:t>
                      </a:r>
                      <a:endParaRPr lang="nb-NO" sz="1800" b="0" dirty="0">
                        <a:latin typeface="Abadi Extra Light" panose="020B0204020104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675662446"/>
                  </a:ext>
                </a:extLst>
              </a:tr>
              <a:tr h="1757369">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pPr marL="0" marR="0" lvl="0" indent="0" algn="l" defTabSz="914446" rtl="0" eaLnBrk="1" fontAlgn="base"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Ferdigheter:</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ta i bruk de tverrfaglige mulighetene i faget for å styrke faglig relevans for elevene</a:t>
                      </a:r>
                    </a:p>
                    <a:p>
                      <a:pPr marL="742973" marR="0" lvl="1" indent="-285750" algn="l" defTabSz="914446" rtl="0" eaLnBrk="1" fontAlgn="base" latinLnBrk="0" hangingPunct="1">
                        <a:lnSpc>
                          <a:spcPct val="107000"/>
                        </a:lnSpc>
                        <a:spcBef>
                          <a:spcPts val="0"/>
                        </a:spcBef>
                        <a:spcAft>
                          <a:spcPts val="80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Abadi Extra Light" panose="020B0204020104020204" pitchFamily="34" charset="0"/>
                          <a:ea typeface="+mn-ea"/>
                          <a:cs typeface="+mn-cs"/>
                        </a:rPr>
                        <a:t>kan samarbeide med interne og eksterne aktører for å utvikle faget på egen skole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61245747"/>
                  </a:ext>
                </a:extLst>
              </a:tr>
            </a:tbl>
          </a:graphicData>
        </a:graphic>
      </p:graphicFrame>
      <p:pic>
        <p:nvPicPr>
          <p:cNvPr id="3" name="Bilde 2">
            <a:extLst>
              <a:ext uri="{FF2B5EF4-FFF2-40B4-BE49-F238E27FC236}">
                <a16:creationId xmlns:a16="http://schemas.microsoft.com/office/drawing/2014/main" id="{DFD6D627-4AD3-4744-D1A9-35EDD7CBFABE}"/>
              </a:ext>
            </a:extLst>
          </p:cNvPr>
          <p:cNvPicPr>
            <a:picLocks noChangeAspect="1"/>
          </p:cNvPicPr>
          <p:nvPr/>
        </p:nvPicPr>
        <p:blipFill rotWithShape="1">
          <a:blip r:embed="rId3"/>
          <a:srcRect l="14370" t="20474" r="12825" b="18409"/>
          <a:stretch/>
        </p:blipFill>
        <p:spPr>
          <a:xfrm>
            <a:off x="451390" y="2047429"/>
            <a:ext cx="4992974" cy="4191380"/>
          </a:xfrm>
          <a:prstGeom prst="rect">
            <a:avLst/>
          </a:prstGeom>
        </p:spPr>
      </p:pic>
    </p:spTree>
    <p:extLst>
      <p:ext uri="{BB962C8B-B14F-4D97-AF65-F5344CB8AC3E}">
        <p14:creationId xmlns:p14="http://schemas.microsoft.com/office/powerpoint/2010/main" val="1808922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Plassholder for innhold 7">
            <a:extLst>
              <a:ext uri="{FF2B5EF4-FFF2-40B4-BE49-F238E27FC236}">
                <a16:creationId xmlns:a16="http://schemas.microsoft.com/office/drawing/2014/main" id="{E5A77BF5-ADC7-3464-E743-9297032CC469}"/>
              </a:ext>
            </a:extLst>
          </p:cNvPr>
          <p:cNvGraphicFramePr>
            <a:graphicFrameLocks/>
          </p:cNvGraphicFramePr>
          <p:nvPr/>
        </p:nvGraphicFramePr>
        <p:xfrm>
          <a:off x="304800" y="377600"/>
          <a:ext cx="11582400" cy="5945047"/>
        </p:xfrm>
        <a:graphic>
          <a:graphicData uri="http://schemas.openxmlformats.org/drawingml/2006/table">
            <a:tbl>
              <a:tblPr firstRow="1" bandRow="1"/>
              <a:tblGrid>
                <a:gridCol w="3290277">
                  <a:extLst>
                    <a:ext uri="{9D8B030D-6E8A-4147-A177-3AD203B41FA5}">
                      <a16:colId xmlns:a16="http://schemas.microsoft.com/office/drawing/2014/main" val="1092594904"/>
                    </a:ext>
                  </a:extLst>
                </a:gridCol>
                <a:gridCol w="8292123">
                  <a:extLst>
                    <a:ext uri="{9D8B030D-6E8A-4147-A177-3AD203B41FA5}">
                      <a16:colId xmlns:a16="http://schemas.microsoft.com/office/drawing/2014/main" val="2334835096"/>
                    </a:ext>
                  </a:extLst>
                </a:gridCol>
              </a:tblGrid>
              <a:tr h="1093771">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ctr"/>
                      <a:endParaRPr lang="nb-NO" sz="2400" dirty="0">
                        <a:latin typeface="Abadi Extra Light" panose="020B0204020104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5A0"/>
                    </a:solidFill>
                  </a:tcPr>
                </a:tc>
                <a:tc>
                  <a:txBody>
                    <a:bodyPr/>
                    <a:lstStyle>
                      <a:lvl1pPr marL="0" algn="l" defTabSz="914446" rtl="0" eaLnBrk="1" latinLnBrk="0" hangingPunct="1">
                        <a:defRPr sz="1800" b="1" kern="1200">
                          <a:solidFill>
                            <a:schemeClr val="lt1"/>
                          </a:solidFill>
                          <a:latin typeface="Poppins"/>
                        </a:defRPr>
                      </a:lvl1pPr>
                      <a:lvl2pPr marL="457223" algn="l" defTabSz="914446" rtl="0" eaLnBrk="1" latinLnBrk="0" hangingPunct="1">
                        <a:defRPr sz="1800" b="1" kern="1200">
                          <a:solidFill>
                            <a:schemeClr val="lt1"/>
                          </a:solidFill>
                          <a:latin typeface="Poppins"/>
                        </a:defRPr>
                      </a:lvl2pPr>
                      <a:lvl3pPr marL="914446" algn="l" defTabSz="914446" rtl="0" eaLnBrk="1" latinLnBrk="0" hangingPunct="1">
                        <a:defRPr sz="1800" b="1" kern="1200">
                          <a:solidFill>
                            <a:schemeClr val="lt1"/>
                          </a:solidFill>
                          <a:latin typeface="Poppins"/>
                        </a:defRPr>
                      </a:lvl3pPr>
                      <a:lvl4pPr marL="1371669" algn="l" defTabSz="914446" rtl="0" eaLnBrk="1" latinLnBrk="0" hangingPunct="1">
                        <a:defRPr sz="1800" b="1" kern="1200">
                          <a:solidFill>
                            <a:schemeClr val="lt1"/>
                          </a:solidFill>
                          <a:latin typeface="Poppins"/>
                        </a:defRPr>
                      </a:lvl4pPr>
                      <a:lvl5pPr marL="1828891" algn="l" defTabSz="914446" rtl="0" eaLnBrk="1" latinLnBrk="0" hangingPunct="1">
                        <a:defRPr sz="1800" b="1" kern="1200">
                          <a:solidFill>
                            <a:schemeClr val="lt1"/>
                          </a:solidFill>
                          <a:latin typeface="Poppins"/>
                        </a:defRPr>
                      </a:lvl5pPr>
                      <a:lvl6pPr marL="2286114" algn="l" defTabSz="914446" rtl="0" eaLnBrk="1" latinLnBrk="0" hangingPunct="1">
                        <a:defRPr sz="1800" b="1" kern="1200">
                          <a:solidFill>
                            <a:schemeClr val="lt1"/>
                          </a:solidFill>
                          <a:latin typeface="Poppins"/>
                        </a:defRPr>
                      </a:lvl6pPr>
                      <a:lvl7pPr marL="2743337" algn="l" defTabSz="914446" rtl="0" eaLnBrk="1" latinLnBrk="0" hangingPunct="1">
                        <a:defRPr sz="1800" b="1" kern="1200">
                          <a:solidFill>
                            <a:schemeClr val="lt1"/>
                          </a:solidFill>
                          <a:latin typeface="Poppins"/>
                        </a:defRPr>
                      </a:lvl7pPr>
                      <a:lvl8pPr marL="3200560" algn="l" defTabSz="914446" rtl="0" eaLnBrk="1" latinLnBrk="0" hangingPunct="1">
                        <a:defRPr sz="1800" b="1" kern="1200">
                          <a:solidFill>
                            <a:schemeClr val="lt1"/>
                          </a:solidFill>
                          <a:latin typeface="Poppins"/>
                        </a:defRPr>
                      </a:lvl8pPr>
                      <a:lvl9pPr marL="3657783" algn="l" defTabSz="914446" rtl="0" eaLnBrk="1" latinLnBrk="0" hangingPunct="1">
                        <a:defRPr sz="1800" b="1" kern="1200">
                          <a:solidFill>
                            <a:schemeClr val="lt1"/>
                          </a:solidFill>
                          <a:latin typeface="Poppins"/>
                        </a:defRPr>
                      </a:lvl9pPr>
                    </a:lstStyle>
                    <a:p>
                      <a:pPr algn="l"/>
                      <a:r>
                        <a:rPr lang="nb-NO" sz="4800" dirty="0">
                          <a:solidFill>
                            <a:schemeClr val="bg1"/>
                          </a:solidFill>
                          <a:latin typeface="Abadi Extra Light" panose="020B0204020104020204" pitchFamily="34" charset="0"/>
                        </a:rPr>
                        <a:t>Samarbeid og fagutvikling</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solidFill>
                  </a:tcPr>
                </a:tc>
                <a:extLst>
                  <a:ext uri="{0D108BD9-81ED-4DB2-BD59-A6C34878D82A}">
                    <a16:rowId xmlns:a16="http://schemas.microsoft.com/office/drawing/2014/main" val="2841416642"/>
                  </a:ext>
                </a:extLst>
              </a:tr>
              <a:tr h="990744">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endParaRPr lang="nb-NO"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dirty="0">
                          <a:latin typeface="Abadi Extra Light" panose="020B0204020104020204" pitchFamily="34" charset="0"/>
                        </a:rPr>
                        <a:t>Kompetanseområdet handler om å ha kompetanse i å utvikle faget sammen med profesjonsfellesskapet på egen skole, for å bidra til et helhetlig karriereveiledningstilbud for elevene.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1184043487"/>
                  </a:ext>
                </a:extLst>
              </a:tr>
              <a:tr h="363273">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Kunnskaper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850317609"/>
                  </a:ext>
                </a:extLst>
              </a:tr>
              <a:tr h="1195980">
                <a:tc>
                  <a:txBody>
                    <a:bodyPr/>
                    <a:lstStyle/>
                    <a:p>
                      <a:pPr>
                        <a:lnSpc>
                          <a:spcPct val="107000"/>
                        </a:lnSpc>
                        <a:spcAft>
                          <a:spcPts val="800"/>
                        </a:spcAft>
                      </a:pPr>
                      <a:r>
                        <a:rPr lang="nb-NO" sz="1400" b="1" kern="10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a:effectLst/>
                          <a:latin typeface="Abadi Extra Light" panose="020B0204020104020204" pitchFamily="34" charset="0"/>
                          <a:ea typeface="Calibri" panose="020F0502020204030204" pitchFamily="34" charset="0"/>
                          <a:cs typeface="Calibri" panose="020F0502020204030204" pitchFamily="34" charset="0"/>
                        </a:rPr>
                        <a:t>har kunnskap om fagets læreplan og tverrfaglige karakter  </a:t>
                      </a:r>
                      <a:endParaRPr lang="nb-NO" sz="1400" kern="10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b="1" kern="100">
                          <a:effectLst/>
                          <a:latin typeface="Abadi Extra Light" panose="020B0204020104020204" pitchFamily="34" charset="0"/>
                          <a:ea typeface="Calibri" panose="020F0502020204030204" pitchFamily="34" charset="0"/>
                          <a:cs typeface="Calibri" panose="020F0502020204030204" pitchFamily="34" charset="0"/>
                        </a:rPr>
                        <a:t> </a:t>
                      </a:r>
                      <a:endParaRPr lang="nb-NO" sz="1400" kern="10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dreier seg om kunnskaper læreren trenger for å være med og bidra til et helhetlig karriereveiledningstilbud for elevene, og trekke på ressurser både innenfor og utenfor skolen. Sammen med faglærere, karriereveilederen og ledelsen på skolen kan utdanningsvalglæreren bidra til å utvikle faget og fagets tverrfaglige karakter.</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757366488"/>
                  </a:ext>
                </a:extLst>
              </a:tr>
              <a:tr h="363273">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Ferdigheter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tc>
                  <a:txBody>
                    <a:bodyPr/>
                    <a:lstStyle>
                      <a:lvl1pPr marL="0" algn="l" defTabSz="914446" rtl="0" eaLnBrk="1" latinLnBrk="0" hangingPunct="1">
                        <a:defRPr sz="1800" kern="1200">
                          <a:solidFill>
                            <a:schemeClr val="dk1"/>
                          </a:solidFill>
                          <a:latin typeface="Poppins"/>
                        </a:defRPr>
                      </a:lvl1pPr>
                      <a:lvl2pPr marL="457223" algn="l" defTabSz="914446" rtl="0" eaLnBrk="1" latinLnBrk="0" hangingPunct="1">
                        <a:defRPr sz="1800" kern="1200">
                          <a:solidFill>
                            <a:schemeClr val="dk1"/>
                          </a:solidFill>
                          <a:latin typeface="Poppins"/>
                        </a:defRPr>
                      </a:lvl2pPr>
                      <a:lvl3pPr marL="914446" algn="l" defTabSz="914446" rtl="0" eaLnBrk="1" latinLnBrk="0" hangingPunct="1">
                        <a:defRPr sz="1800" kern="1200">
                          <a:solidFill>
                            <a:schemeClr val="dk1"/>
                          </a:solidFill>
                          <a:latin typeface="Poppins"/>
                        </a:defRPr>
                      </a:lvl3pPr>
                      <a:lvl4pPr marL="1371669" algn="l" defTabSz="914446" rtl="0" eaLnBrk="1" latinLnBrk="0" hangingPunct="1">
                        <a:defRPr sz="1800" kern="1200">
                          <a:solidFill>
                            <a:schemeClr val="dk1"/>
                          </a:solidFill>
                          <a:latin typeface="Poppins"/>
                        </a:defRPr>
                      </a:lvl4pPr>
                      <a:lvl5pPr marL="1828891" algn="l" defTabSz="914446" rtl="0" eaLnBrk="1" latinLnBrk="0" hangingPunct="1">
                        <a:defRPr sz="1800" kern="1200">
                          <a:solidFill>
                            <a:schemeClr val="dk1"/>
                          </a:solidFill>
                          <a:latin typeface="Poppins"/>
                        </a:defRPr>
                      </a:lvl5pPr>
                      <a:lvl6pPr marL="2286114" algn="l" defTabSz="914446" rtl="0" eaLnBrk="1" latinLnBrk="0" hangingPunct="1">
                        <a:defRPr sz="1800" kern="1200">
                          <a:solidFill>
                            <a:schemeClr val="dk1"/>
                          </a:solidFill>
                          <a:latin typeface="Poppins"/>
                        </a:defRPr>
                      </a:lvl6pPr>
                      <a:lvl7pPr marL="2743337" algn="l" defTabSz="914446" rtl="0" eaLnBrk="1" latinLnBrk="0" hangingPunct="1">
                        <a:defRPr sz="1800" kern="1200">
                          <a:solidFill>
                            <a:schemeClr val="dk1"/>
                          </a:solidFill>
                          <a:latin typeface="Poppins"/>
                        </a:defRPr>
                      </a:lvl7pPr>
                      <a:lvl8pPr marL="3200560" algn="l" defTabSz="914446" rtl="0" eaLnBrk="1" latinLnBrk="0" hangingPunct="1">
                        <a:defRPr sz="1800" kern="1200">
                          <a:solidFill>
                            <a:schemeClr val="dk1"/>
                          </a:solidFill>
                          <a:latin typeface="Poppins"/>
                        </a:defRPr>
                      </a:lvl8pPr>
                      <a:lvl9pPr marL="3657783" algn="l" defTabSz="914446" rtl="0" eaLnBrk="1" latinLnBrk="0" hangingPunct="1">
                        <a:defRPr sz="1800" kern="1200">
                          <a:solidFill>
                            <a:schemeClr val="dk1"/>
                          </a:solidFill>
                          <a:latin typeface="Poppins"/>
                        </a:defRPr>
                      </a:lvl9pPr>
                    </a:lstStyle>
                    <a:p>
                      <a:r>
                        <a:rPr lang="nb-NO" sz="1600" dirty="0">
                          <a:latin typeface="Abadi Extra Light" panose="020B0204020104020204" pitchFamily="34" charset="0"/>
                        </a:rPr>
                        <a:t>Kommentarer</a:t>
                      </a: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25A0">
                        <a:tint val="20000"/>
                      </a:srgbClr>
                    </a:solidFill>
                  </a:tcPr>
                </a:tc>
                <a:extLst>
                  <a:ext uri="{0D108BD9-81ED-4DB2-BD59-A6C34878D82A}">
                    <a16:rowId xmlns:a16="http://schemas.microsoft.com/office/drawing/2014/main" val="2260375826"/>
                  </a:ext>
                </a:extLst>
              </a:tr>
              <a:tr h="1938006">
                <a:tc>
                  <a:txBody>
                    <a:bodyPr/>
                    <a:lstStyle/>
                    <a:p>
                      <a:pPr>
                        <a:lnSpc>
                          <a:spcPct val="107000"/>
                        </a:lnSpc>
                        <a:spcAft>
                          <a:spcPts val="800"/>
                        </a:spcAft>
                      </a:pPr>
                      <a:r>
                        <a:rPr lang="nb-NO" sz="1400" b="1" kern="100" dirty="0">
                          <a:effectLst/>
                          <a:latin typeface="Abadi Extra Light" panose="020B0204020104020204" pitchFamily="34" charset="0"/>
                          <a:ea typeface="Calibri" panose="020F0502020204030204" pitchFamily="34" charset="0"/>
                          <a:cs typeface="Calibri" panose="020F0502020204030204" pitchFamily="34" charset="0"/>
                        </a:rPr>
                        <a:t>Utdanningsvalglæreren:</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kan ta i bruk de tverrfaglige mulighetene i faget for å styrke faglig relevans for elevene</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kan samarbeide med interne og eksterne aktører for å utvikle faget på egen skole</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tc>
                  <a:txBody>
                    <a:bodyPr/>
                    <a:lstStyle/>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Dette området handler om at læreren klarer å lage gode faglige koblinger mellom utdanningsvalgfaget og andre fag. Det kan bidra til at elevene opplever de andre fagene som mer relevante, både her og nå, og med tanke på framtidig utdanning og arbeidsliv. Det kan bidra til økt motivasjon for læring.</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kern="100" dirty="0">
                          <a:effectLst/>
                          <a:latin typeface="Abadi Extra Light" panose="020B0204020104020204" pitchFamily="34" charset="0"/>
                          <a:ea typeface="Calibri" panose="020F0502020204030204" pitchFamily="34" charset="0"/>
                          <a:cs typeface="Calibri" panose="020F0502020204030204" pitchFamily="34" charset="0"/>
                        </a:rPr>
                        <a:t>Et samarbeid om utdanningsvalgfaget, på egen skole og/eller med andre skoler, kan gi mulighet for å dele erfaringer og god undervisningspraksis. Kontakt og samarbeid med arbeidslivet kan gi læreren mulighet for å utvikle og oppdatere sin kunnskap om arbeidsliv og arbeidsmarked.</a:t>
                      </a:r>
                      <a:endParaRPr lang="nb-NO" sz="1400" kern="100" dirty="0">
                        <a:effectLst/>
                        <a:latin typeface="Abadi Extra Light" panose="020B020402010402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5A0">
                        <a:tint val="40000"/>
                      </a:srgbClr>
                    </a:solidFill>
                  </a:tcPr>
                </a:tc>
                <a:extLst>
                  <a:ext uri="{0D108BD9-81ED-4DB2-BD59-A6C34878D82A}">
                    <a16:rowId xmlns:a16="http://schemas.microsoft.com/office/drawing/2014/main" val="2137398418"/>
                  </a:ext>
                </a:extLst>
              </a:tr>
            </a:tbl>
          </a:graphicData>
        </a:graphic>
      </p:graphicFrame>
      <p:pic>
        <p:nvPicPr>
          <p:cNvPr id="2" name="Bilde 1">
            <a:extLst>
              <a:ext uri="{FF2B5EF4-FFF2-40B4-BE49-F238E27FC236}">
                <a16:creationId xmlns:a16="http://schemas.microsoft.com/office/drawing/2014/main" id="{6DC09A37-5935-EE93-1956-CE575E56FED0}"/>
              </a:ext>
            </a:extLst>
          </p:cNvPr>
          <p:cNvPicPr>
            <a:picLocks noChangeAspect="1"/>
          </p:cNvPicPr>
          <p:nvPr/>
        </p:nvPicPr>
        <p:blipFill rotWithShape="1">
          <a:blip r:embed="rId2"/>
          <a:srcRect l="14370" t="20474" r="12825" b="18409"/>
          <a:stretch/>
        </p:blipFill>
        <p:spPr>
          <a:xfrm>
            <a:off x="756190" y="515801"/>
            <a:ext cx="2348676" cy="1971609"/>
          </a:xfrm>
          <a:prstGeom prst="rect">
            <a:avLst/>
          </a:prstGeom>
        </p:spPr>
      </p:pic>
    </p:spTree>
    <p:extLst>
      <p:ext uri="{BB962C8B-B14F-4D97-AF65-F5344CB8AC3E}">
        <p14:creationId xmlns:p14="http://schemas.microsoft.com/office/powerpoint/2010/main" val="2385328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kstSylinder 11">
            <a:extLst>
              <a:ext uri="{FF2B5EF4-FFF2-40B4-BE49-F238E27FC236}">
                <a16:creationId xmlns:a16="http://schemas.microsoft.com/office/drawing/2014/main" id="{BF1A8EA1-ABB0-94C1-691F-556756082945}"/>
              </a:ext>
            </a:extLst>
          </p:cNvPr>
          <p:cNvSpPr txBox="1"/>
          <p:nvPr/>
        </p:nvSpPr>
        <p:spPr>
          <a:xfrm>
            <a:off x="320609" y="122136"/>
            <a:ext cx="11624811" cy="738664"/>
          </a:xfrm>
          <a:prstGeom prst="rect">
            <a:avLst/>
          </a:prstGeom>
          <a:noFill/>
        </p:spPr>
        <p:txBody>
          <a:bodyPr wrap="square" rtlCol="0">
            <a:spAutoFit/>
          </a:bodyPr>
          <a:lstStyle/>
          <a:p>
            <a:r>
              <a:rPr lang="nb-NO" sz="4200">
                <a:solidFill>
                  <a:srgbClr val="081F9B"/>
                </a:solidFill>
                <a:latin typeface="Abadi Extra Light" panose="020B0204020104020204" pitchFamily="34" charset="0"/>
              </a:rPr>
              <a:t>Kompetansestandarder for karriereveiledning i skolen</a:t>
            </a:r>
          </a:p>
        </p:txBody>
      </p:sp>
      <p:pic>
        <p:nvPicPr>
          <p:cNvPr id="5" name="Bilde 4">
            <a:extLst>
              <a:ext uri="{FF2B5EF4-FFF2-40B4-BE49-F238E27FC236}">
                <a16:creationId xmlns:a16="http://schemas.microsoft.com/office/drawing/2014/main" id="{7B15731B-6B47-BF48-674D-24230E6D531B}"/>
              </a:ext>
            </a:extLst>
          </p:cNvPr>
          <p:cNvPicPr>
            <a:picLocks noChangeAspect="1"/>
          </p:cNvPicPr>
          <p:nvPr/>
        </p:nvPicPr>
        <p:blipFill>
          <a:blip r:embed="rId3"/>
          <a:stretch>
            <a:fillRect/>
          </a:stretch>
        </p:blipFill>
        <p:spPr>
          <a:xfrm>
            <a:off x="320609" y="1056559"/>
            <a:ext cx="3885425" cy="3221280"/>
          </a:xfrm>
          <a:prstGeom prst="rect">
            <a:avLst/>
          </a:prstGeom>
        </p:spPr>
      </p:pic>
      <p:sp>
        <p:nvSpPr>
          <p:cNvPr id="6" name="TekstSylinder 5">
            <a:extLst>
              <a:ext uri="{FF2B5EF4-FFF2-40B4-BE49-F238E27FC236}">
                <a16:creationId xmlns:a16="http://schemas.microsoft.com/office/drawing/2014/main" id="{E8B8B315-54F3-245A-7DBE-75D0F9724796}"/>
              </a:ext>
            </a:extLst>
          </p:cNvPr>
          <p:cNvSpPr txBox="1"/>
          <p:nvPr/>
        </p:nvSpPr>
        <p:spPr>
          <a:xfrm>
            <a:off x="6257355" y="1788160"/>
            <a:ext cx="5145497" cy="32778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nb-NO" sz="3200" dirty="0">
                <a:solidFill>
                  <a:srgbClr val="081F9B"/>
                </a:solidFill>
                <a:latin typeface="Abadi Extra Light" panose="020B0204020104020204" pitchFamily="34" charset="0"/>
              </a:rPr>
              <a:t>Hva?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000" dirty="0">
                <a:solidFill>
                  <a:srgbClr val="081F9B"/>
                </a:solidFill>
                <a:latin typeface="Abadi Extra Light" panose="020B0204020104020204" pitchFamily="34" charset="0"/>
              </a:rPr>
              <a:t>anbefalte faglige standarder, ikke krav</a:t>
            </a:r>
          </a:p>
          <a:p>
            <a:pPr marR="0" lvl="0" algn="l" defTabSz="914400" rtl="0" eaLnBrk="1" fontAlgn="auto" latinLnBrk="0" hangingPunct="1">
              <a:lnSpc>
                <a:spcPct val="100000"/>
              </a:lnSpc>
              <a:spcBef>
                <a:spcPts val="0"/>
              </a:spcBef>
              <a:spcAft>
                <a:spcPts val="0"/>
              </a:spcAft>
              <a:buClrTx/>
              <a:buSzTx/>
              <a:tabLst/>
              <a:defRPr/>
            </a:pPr>
            <a:endParaRPr lang="nb-NO" sz="2400" dirty="0">
              <a:solidFill>
                <a:srgbClr val="081F9B"/>
              </a:solidFill>
              <a:latin typeface="Abadi Extra Light" panose="020B0204020104020204" pitchFamily="34" charset="0"/>
            </a:endParaRPr>
          </a:p>
          <a:p>
            <a:pPr marR="0" lvl="0" algn="l" defTabSz="914400" rtl="0" eaLnBrk="1" fontAlgn="auto" latinLnBrk="0" hangingPunct="1">
              <a:lnSpc>
                <a:spcPct val="100000"/>
              </a:lnSpc>
              <a:spcBef>
                <a:spcPts val="0"/>
              </a:spcBef>
              <a:spcAft>
                <a:spcPts val="0"/>
              </a:spcAft>
              <a:buClrTx/>
              <a:buSzTx/>
              <a:tabLst/>
              <a:defRPr/>
            </a:pPr>
            <a:r>
              <a:rPr lang="nb-NO" sz="3200" dirty="0">
                <a:solidFill>
                  <a:srgbClr val="081F9B"/>
                </a:solidFill>
                <a:latin typeface="Abadi Extra Light" panose="020B0204020104020204" pitchFamily="34" charset="0"/>
              </a:rPr>
              <a:t>Hvorfor?</a:t>
            </a:r>
          </a:p>
          <a:p>
            <a:pPr marL="285750" indent="-285750">
              <a:spcAft>
                <a:spcPts val="600"/>
              </a:spcAft>
              <a:buFont typeface="Arial" panose="020B0604020202020204" pitchFamily="34" charset="0"/>
              <a:buChar char="•"/>
              <a:defRPr/>
            </a:pPr>
            <a:r>
              <a:rPr lang="nb-NO" sz="2000" dirty="0">
                <a:solidFill>
                  <a:srgbClr val="081F9B"/>
                </a:solidFill>
                <a:latin typeface="Abadi Extra Light" panose="020B0204020104020204" pitchFamily="34" charset="0"/>
              </a:rPr>
              <a:t>inspirere til kompetanseutvikling</a:t>
            </a:r>
          </a:p>
          <a:p>
            <a:pPr marL="285750" indent="-285750">
              <a:spcAft>
                <a:spcPts val="600"/>
              </a:spcAft>
              <a:buFont typeface="Arial" panose="020B0604020202020204" pitchFamily="34" charset="0"/>
              <a:buChar char="•"/>
              <a:defRPr/>
            </a:pPr>
            <a:r>
              <a:rPr lang="nb-NO" sz="2000" dirty="0">
                <a:solidFill>
                  <a:srgbClr val="081F9B"/>
                </a:solidFill>
                <a:latin typeface="Abadi Extra Light" panose="020B0204020104020204" pitchFamily="34" charset="0"/>
              </a:rPr>
              <a:t>føre til økt kvalitet</a:t>
            </a:r>
          </a:p>
          <a:p>
            <a:pPr marL="285750" indent="-285750">
              <a:spcAft>
                <a:spcPts val="600"/>
              </a:spcAft>
              <a:buFont typeface="Arial" panose="020B0604020202020204" pitchFamily="34" charset="0"/>
              <a:buChar char="•"/>
              <a:defRPr/>
            </a:pPr>
            <a:r>
              <a:rPr lang="nb-NO" sz="2000" dirty="0">
                <a:solidFill>
                  <a:srgbClr val="081F9B"/>
                </a:solidFill>
                <a:latin typeface="Abadi Extra Light" panose="020B0204020104020204" pitchFamily="34" charset="0"/>
              </a:rPr>
              <a:t>hjelp til å jobbe systematisk med kompetanse</a:t>
            </a:r>
          </a:p>
          <a:p>
            <a:pPr>
              <a:defRPr/>
            </a:pPr>
            <a:endParaRPr lang="nb-NO" sz="2400" dirty="0">
              <a:solidFill>
                <a:srgbClr val="081F9B"/>
              </a:solidFill>
              <a:latin typeface="Abadi Extra Light" panose="020B0204020104020204" pitchFamily="34" charset="0"/>
            </a:endParaRPr>
          </a:p>
        </p:txBody>
      </p:sp>
      <p:pic>
        <p:nvPicPr>
          <p:cNvPr id="2" name="Bilde 1" descr="Et bilde som inneholder tekst, sirkel, skjermbilde, klokke&#10;&#10;Automatisk generert beskrivelse">
            <a:extLst>
              <a:ext uri="{FF2B5EF4-FFF2-40B4-BE49-F238E27FC236}">
                <a16:creationId xmlns:a16="http://schemas.microsoft.com/office/drawing/2014/main" id="{E75BB356-0D38-6212-A8FE-F5BF26DD65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6437" y="3679347"/>
            <a:ext cx="4019350" cy="3331173"/>
          </a:xfrm>
          <a:prstGeom prst="rect">
            <a:avLst/>
          </a:prstGeom>
          <a:noFill/>
          <a:ln>
            <a:noFill/>
          </a:ln>
        </p:spPr>
      </p:pic>
    </p:spTree>
    <p:extLst>
      <p:ext uri="{BB962C8B-B14F-4D97-AF65-F5344CB8AC3E}">
        <p14:creationId xmlns:p14="http://schemas.microsoft.com/office/powerpoint/2010/main" val="197583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65484D-A760-BFAD-80F4-355B37D7D8AE}"/>
              </a:ext>
            </a:extLst>
          </p:cNvPr>
          <p:cNvSpPr>
            <a:spLocks noGrp="1"/>
          </p:cNvSpPr>
          <p:nvPr>
            <p:ph type="title"/>
          </p:nvPr>
        </p:nvSpPr>
        <p:spPr>
          <a:xfrm>
            <a:off x="779186" y="364766"/>
            <a:ext cx="10633627" cy="641090"/>
          </a:xfrm>
        </p:spPr>
        <p:txBody>
          <a:bodyPr/>
          <a:lstStyle/>
          <a:p>
            <a:r>
              <a:rPr lang="nb-NO" sz="5400" dirty="0">
                <a:solidFill>
                  <a:srgbClr val="081F9B"/>
                </a:solidFill>
                <a:latin typeface="Abadi Extra Light" panose="020B0204020104020204" pitchFamily="34" charset="0"/>
              </a:rPr>
              <a:t>Utviklings- og innspillprosess</a:t>
            </a:r>
          </a:p>
        </p:txBody>
      </p:sp>
      <p:sp>
        <p:nvSpPr>
          <p:cNvPr id="3" name="Plassholder for innhold 2">
            <a:extLst>
              <a:ext uri="{FF2B5EF4-FFF2-40B4-BE49-F238E27FC236}">
                <a16:creationId xmlns:a16="http://schemas.microsoft.com/office/drawing/2014/main" id="{D031B31E-0EE1-7EE2-2B68-A66A5016E35E}"/>
              </a:ext>
            </a:extLst>
          </p:cNvPr>
          <p:cNvSpPr>
            <a:spLocks noGrp="1"/>
          </p:cNvSpPr>
          <p:nvPr>
            <p:ph sz="quarter" idx="13"/>
          </p:nvPr>
        </p:nvSpPr>
        <p:spPr>
          <a:xfrm>
            <a:off x="779186" y="1538030"/>
            <a:ext cx="4829134" cy="4250121"/>
          </a:xfrm>
        </p:spPr>
        <p:txBody>
          <a:bodyPr/>
          <a:lstStyle/>
          <a:p>
            <a:pPr marL="0" indent="0">
              <a:lnSpc>
                <a:spcPct val="100000"/>
              </a:lnSpc>
              <a:buNone/>
              <a:defRPr/>
            </a:pPr>
            <a:r>
              <a:rPr kumimoji="0" lang="nb-NO" sz="20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HK-dir ledet arbeidet </a:t>
            </a:r>
          </a:p>
          <a:p>
            <a:pPr marL="685834" marR="0" lvl="1" indent="-228611" algn="l" defTabSz="914446"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samarbeidet med to fageksperter: Petra</a:t>
            </a:r>
            <a:r>
              <a:rPr kumimoji="0" lang="nb-NO" sz="2000" b="0" i="0" u="none" strike="noStrike" kern="1200" cap="none" spc="0" normalizeH="0" noProof="0" dirty="0">
                <a:ln>
                  <a:noFill/>
                </a:ln>
                <a:solidFill>
                  <a:prstClr val="black"/>
                </a:solidFill>
                <a:effectLst/>
                <a:uLnTx/>
                <a:uFillTx/>
                <a:latin typeface="Abadi Extra Light" panose="020B0204020104020204" pitchFamily="34" charset="0"/>
                <a:ea typeface="+mn-ea"/>
                <a:cs typeface="+mn-cs"/>
              </a:rPr>
              <a:t> Røise og Torild Schulstok</a:t>
            </a: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endParaRPr>
          </a:p>
          <a:p>
            <a:pPr lvl="1">
              <a:lnSpc>
                <a:spcPct val="100000"/>
              </a:lnSpc>
              <a:defRPr/>
            </a:pPr>
            <a:endParaRPr kumimoji="0" lang="nb-NO" sz="20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Poppins"/>
            </a:endParaRPr>
          </a:p>
          <a:p>
            <a:pPr marL="0" indent="0">
              <a:lnSpc>
                <a:spcPct val="100000"/>
              </a:lnSpc>
              <a:spcBef>
                <a:spcPts val="0"/>
              </a:spcBef>
              <a:buNone/>
              <a:defRPr/>
            </a:pPr>
            <a:r>
              <a:rPr lang="nb-NO" sz="2000" b="1" dirty="0">
                <a:solidFill>
                  <a:prstClr val="black"/>
                </a:solidFill>
                <a:latin typeface="Abadi Extra Light" panose="020B0204020104020204" pitchFamily="34" charset="0"/>
                <a:cs typeface="Poppins"/>
              </a:rPr>
              <a:t>Det ble satt ned et b</a:t>
            </a:r>
            <a:r>
              <a:rPr kumimoji="0" lang="nb-NO" sz="2000" b="1" i="0" u="none" strike="noStrike" kern="1200" cap="none" spc="0" normalizeH="0" baseline="0" noProof="0" dirty="0" err="1">
                <a:ln>
                  <a:noFill/>
                </a:ln>
                <a:solidFill>
                  <a:prstClr val="black"/>
                </a:solidFill>
                <a:effectLst/>
                <a:uLnTx/>
                <a:uFillTx/>
                <a:latin typeface="Abadi Extra Light" panose="020B0204020104020204" pitchFamily="34" charset="0"/>
                <a:ea typeface="+mn-ea"/>
                <a:cs typeface="Poppins"/>
              </a:rPr>
              <a:t>redt</a:t>
            </a:r>
            <a:r>
              <a:rPr kumimoji="0" lang="nb-NO" sz="2000" b="1"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Poppins"/>
              </a:rPr>
              <a:t> sammensatt referanseteam</a:t>
            </a:r>
          </a:p>
          <a:p>
            <a:pPr marL="685800" marR="0" lvl="1" indent="-228600"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a typeface="+mn-lt"/>
                <a:cs typeface="Poppins"/>
              </a:rPr>
              <a:t>alle fylker var representert</a:t>
            </a:r>
          </a:p>
          <a:p>
            <a:pPr marL="0" lvl="0" indent="0">
              <a:buNone/>
              <a:defRPr/>
            </a:pPr>
            <a:r>
              <a:rPr lang="en-US" sz="2000" b="1" dirty="0">
                <a:solidFill>
                  <a:prstClr val="black"/>
                </a:solidFill>
                <a:latin typeface="Abadi Extra Light" panose="020B0204020104020204" pitchFamily="34" charset="0"/>
                <a:cs typeface="Poppins"/>
              </a:rPr>
              <a:t>T</a:t>
            </a:r>
            <a:r>
              <a:rPr lang="nb-NO" sz="2000" b="1" dirty="0">
                <a:solidFill>
                  <a:prstClr val="black"/>
                </a:solidFill>
                <a:latin typeface="Abadi Extra Light" panose="020B0204020104020204" pitchFamily="34" charset="0"/>
                <a:cs typeface="Poppins"/>
              </a:rPr>
              <a:t>o FoU grupper var med i utarbeidelsen</a:t>
            </a:r>
          </a:p>
          <a:p>
            <a:pPr marL="685800" lvl="1" indent="-228600">
              <a:lnSpc>
                <a:spcPct val="100000"/>
              </a:lnSpc>
              <a:spcBef>
                <a:spcPts val="0"/>
              </a:spcBef>
              <a:defRPr/>
            </a:pPr>
            <a:r>
              <a:rPr lang="nb-NO" sz="2000" dirty="0">
                <a:solidFill>
                  <a:prstClr val="black"/>
                </a:solidFill>
                <a:latin typeface="Abadi Extra Light" panose="020B0204020104020204" pitchFamily="34" charset="0"/>
                <a:cs typeface="Poppins"/>
              </a:rPr>
              <a:t>bidratt fra egen praksis</a:t>
            </a:r>
          </a:p>
          <a:p>
            <a:pPr marL="685800" lvl="1" indent="-228600">
              <a:lnSpc>
                <a:spcPct val="100000"/>
              </a:lnSpc>
              <a:spcBef>
                <a:spcPts val="0"/>
              </a:spcBef>
              <a:defRPr/>
            </a:pPr>
            <a:r>
              <a:rPr lang="nb-NO" sz="2000" dirty="0">
                <a:solidFill>
                  <a:prstClr val="black"/>
                </a:solidFill>
                <a:latin typeface="Abadi Extra Light" panose="020B0204020104020204" pitchFamily="34" charset="0"/>
                <a:cs typeface="Poppins"/>
              </a:rPr>
              <a:t>analysert og utforsket kompetansen til karriereveilederen og utdanningsvalglæreren</a:t>
            </a:r>
          </a:p>
          <a:p>
            <a:pPr marL="457200" marR="0" lvl="1"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600" b="0" i="0" u="none" strike="noStrike" kern="1200" cap="none" spc="0" normalizeH="0" baseline="0" noProof="0" dirty="0">
              <a:ln>
                <a:noFill/>
              </a:ln>
              <a:solidFill>
                <a:prstClr val="black"/>
              </a:solidFill>
              <a:effectLst/>
              <a:uLnTx/>
              <a:uFillTx/>
              <a:latin typeface="Abadi Extra Light" panose="020B0204020104020204" pitchFamily="34" charset="0"/>
              <a:ea typeface="+mn-lt"/>
              <a:cs typeface="Poppins"/>
            </a:endParaRPr>
          </a:p>
          <a:p>
            <a:pPr marL="685834" marR="0" lvl="1" indent="-228611"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1" i="0" u="none" strike="noStrike" kern="1200" cap="none" spc="0" normalizeH="0" baseline="0" noProof="0" dirty="0">
              <a:ln>
                <a:noFill/>
              </a:ln>
              <a:solidFill>
                <a:prstClr val="black"/>
              </a:solidFill>
              <a:effectLst/>
              <a:uLnTx/>
              <a:uFillTx/>
              <a:latin typeface="Abadi Extra Light" panose="020B0204020104020204" pitchFamily="34" charset="0"/>
              <a:ea typeface="+mn-lt"/>
              <a:cs typeface="Poppins"/>
            </a:endParaRPr>
          </a:p>
          <a:p>
            <a:endParaRPr lang="nb-NO" dirty="0"/>
          </a:p>
        </p:txBody>
      </p:sp>
      <p:sp>
        <p:nvSpPr>
          <p:cNvPr id="6" name="TekstSylinder 5">
            <a:extLst>
              <a:ext uri="{FF2B5EF4-FFF2-40B4-BE49-F238E27FC236}">
                <a16:creationId xmlns:a16="http://schemas.microsoft.com/office/drawing/2014/main" id="{1AF94941-FDA3-C0C1-37E4-6080D4DF109D}"/>
              </a:ext>
            </a:extLst>
          </p:cNvPr>
          <p:cNvSpPr txBox="1"/>
          <p:nvPr/>
        </p:nvSpPr>
        <p:spPr>
          <a:xfrm>
            <a:off x="6472465" y="1464879"/>
            <a:ext cx="5249733" cy="3724096"/>
          </a:xfrm>
          <a:prstGeom prst="rect">
            <a:avLst/>
          </a:prstGeom>
          <a:noFill/>
        </p:spPr>
        <p:txBody>
          <a:bodyPr wrap="square" rtlCol="0">
            <a:spAutoFit/>
          </a:bodyPr>
          <a:lstStyle/>
          <a:p>
            <a:pPr>
              <a:defRPr/>
            </a:pPr>
            <a:r>
              <a:rPr lang="nb-NO" sz="2000" b="1" dirty="0">
                <a:solidFill>
                  <a:prstClr val="black"/>
                </a:solidFill>
                <a:latin typeface="Abadi Extra Light" panose="020B0204020104020204" pitchFamily="34" charset="0"/>
              </a:rPr>
              <a:t>Kunnskapsgrunnlag:</a:t>
            </a:r>
          </a:p>
          <a:p>
            <a:pPr marL="800100" lvl="1" indent="-342900">
              <a:lnSpc>
                <a:spcPct val="100000"/>
              </a:lnSpc>
              <a:buFont typeface="Arial" panose="020B0604020202020204" pitchFamily="34" charset="0"/>
              <a:buChar char="•"/>
              <a:defRPr/>
            </a:pPr>
            <a:r>
              <a:rPr lang="nb-NO" sz="2000" dirty="0">
                <a:solidFill>
                  <a:prstClr val="black"/>
                </a:solidFill>
                <a:latin typeface="Abadi Extra Light" panose="020B0204020104020204" pitchFamily="34" charset="0"/>
              </a:rPr>
              <a:t>de tverrsektorielle kompetansestandardene</a:t>
            </a:r>
          </a:p>
          <a:p>
            <a:pPr marL="800100" lvl="1" indent="-342900">
              <a:lnSpc>
                <a:spcPct val="100000"/>
              </a:lnSpc>
              <a:buFont typeface="Arial" panose="020B0604020202020204" pitchFamily="34" charset="0"/>
              <a:buChar char="•"/>
              <a:defRPr/>
            </a:pPr>
            <a:r>
              <a:rPr lang="nb-NO" sz="2000" dirty="0">
                <a:solidFill>
                  <a:prstClr val="black"/>
                </a:solidFill>
                <a:latin typeface="Abadi Extra Light" panose="020B0204020104020204" pitchFamily="34" charset="0"/>
              </a:rPr>
              <a:t>ny og eksisterende kunnskapsgrunnlag og internasjonal erfaring</a:t>
            </a:r>
            <a:endParaRPr lang="nb-NO" sz="2000" b="1" dirty="0">
              <a:solidFill>
                <a:prstClr val="black"/>
              </a:solidFill>
              <a:latin typeface="Abadi Extra Light" panose="020B0204020104020204" pitchFamily="34" charset="0"/>
              <a:ea typeface="+mn-lt"/>
              <a:cs typeface="Poppins"/>
            </a:endParaRPr>
          </a:p>
          <a:p>
            <a:pPr lvl="0" defTabSz="914446">
              <a:defRPr/>
            </a:pPr>
            <a:endParaRPr lang="nb-NO" sz="2000" b="1" dirty="0">
              <a:solidFill>
                <a:prstClr val="black"/>
              </a:solidFill>
              <a:latin typeface="Abadi Extra Light" panose="020B0204020104020204" pitchFamily="34" charset="0"/>
              <a:ea typeface="+mn-lt"/>
              <a:cs typeface="Poppins"/>
            </a:endParaRPr>
          </a:p>
          <a:p>
            <a:pPr lvl="0" defTabSz="914446">
              <a:defRPr/>
            </a:pPr>
            <a:r>
              <a:rPr lang="nb-NO" sz="2000" b="1" dirty="0">
                <a:solidFill>
                  <a:prstClr val="black"/>
                </a:solidFill>
                <a:latin typeface="Abadi Extra Light" panose="020B0204020104020204" pitchFamily="34" charset="0"/>
                <a:ea typeface="+mn-lt"/>
                <a:cs typeface="Poppins"/>
              </a:rPr>
              <a:t>Underveis i prosessen:</a:t>
            </a:r>
          </a:p>
          <a:p>
            <a:pPr marL="800100" lvl="1" indent="-342900" defTabSz="914446">
              <a:buFont typeface="Arial" panose="020B0604020202020204" pitchFamily="34" charset="0"/>
              <a:buChar char="•"/>
              <a:defRPr/>
            </a:pPr>
            <a:r>
              <a:rPr lang="nb-NO" sz="2000" dirty="0">
                <a:solidFill>
                  <a:prstClr val="black"/>
                </a:solidFill>
                <a:latin typeface="Abadi Extra Light" panose="020B0204020104020204" pitchFamily="34" charset="0"/>
                <a:ea typeface="+mn-lt"/>
                <a:cs typeface="Poppins"/>
              </a:rPr>
              <a:t>informert og involvert myndighetsnivå</a:t>
            </a:r>
          </a:p>
          <a:p>
            <a:pPr lvl="0" defTabSz="914446">
              <a:defRPr/>
            </a:pPr>
            <a:endParaRPr lang="nb-NO" sz="2000" b="1" dirty="0">
              <a:solidFill>
                <a:prstClr val="black"/>
              </a:solidFill>
              <a:latin typeface="Abadi Extra Light" panose="020B0204020104020204" pitchFamily="34" charset="0"/>
              <a:ea typeface="+mn-lt"/>
              <a:cs typeface="Poppins"/>
            </a:endParaRPr>
          </a:p>
          <a:p>
            <a:pPr lvl="0" defTabSz="914446">
              <a:defRPr/>
            </a:pPr>
            <a:r>
              <a:rPr lang="nb-NO" sz="2000" b="1" dirty="0" err="1">
                <a:solidFill>
                  <a:prstClr val="black"/>
                </a:solidFill>
                <a:latin typeface="Abadi Extra Light" panose="020B0204020104020204" pitchFamily="34" charset="0"/>
                <a:ea typeface="+mn-lt"/>
                <a:cs typeface="Poppins"/>
              </a:rPr>
              <a:t>Innspillsrunde</a:t>
            </a:r>
            <a:endParaRPr lang="nb-NO" sz="2000" b="1" dirty="0">
              <a:solidFill>
                <a:prstClr val="black"/>
              </a:solidFill>
              <a:latin typeface="Abadi Extra Light" panose="020B0204020104020204" pitchFamily="34" charset="0"/>
              <a:ea typeface="+mn-lt"/>
              <a:cs typeface="Poppins"/>
            </a:endParaRPr>
          </a:p>
          <a:p>
            <a:pPr marL="685834" lvl="1" indent="-228611" defTabSz="914446">
              <a:buFont typeface="Arial" panose="020B0604020202020204" pitchFamily="34" charset="0"/>
              <a:buChar char="•"/>
              <a:defRPr/>
            </a:pPr>
            <a:r>
              <a:rPr lang="nb-NO" sz="2000" dirty="0">
                <a:solidFill>
                  <a:prstClr val="black"/>
                </a:solidFill>
                <a:latin typeface="Abadi Extra Light" panose="020B0204020104020204" pitchFamily="34" charset="0"/>
                <a:ea typeface="+mn-lt"/>
                <a:cs typeface="Poppins"/>
              </a:rPr>
              <a:t>fysisk og digitalt</a:t>
            </a:r>
          </a:p>
          <a:p>
            <a:pPr lvl="1" defTabSz="914446">
              <a:defRPr/>
            </a:pPr>
            <a:endParaRPr kumimoji="0" lang="nb-NO" sz="2000" b="1" i="0" u="none" strike="noStrike" kern="1200" cap="none" spc="0" normalizeH="0" baseline="0" noProof="0" dirty="0">
              <a:ln>
                <a:noFill/>
              </a:ln>
              <a:solidFill>
                <a:prstClr val="black"/>
              </a:solidFill>
              <a:effectLst/>
              <a:uLnTx/>
              <a:uFillTx/>
              <a:latin typeface="Abadi Extra Light" panose="020B0204020104020204" pitchFamily="34" charset="0"/>
              <a:ea typeface="+mn-lt"/>
              <a:cs typeface="Poppins"/>
            </a:endParaRPr>
          </a:p>
          <a:p>
            <a:pPr defTabSz="914446">
              <a:defRPr/>
            </a:pPr>
            <a:endParaRPr kumimoji="0" lang="nb-NO" sz="1600" b="0" i="0" u="none" strike="noStrike" kern="1200" cap="none" spc="0" normalizeH="0" baseline="0" noProof="0" dirty="0">
              <a:ln>
                <a:noFill/>
              </a:ln>
              <a:solidFill>
                <a:prstClr val="black"/>
              </a:solidFill>
              <a:effectLst/>
              <a:uLnTx/>
              <a:uFillTx/>
              <a:latin typeface="Abadi Extra Light" panose="020B0204020104020204" pitchFamily="34" charset="0"/>
              <a:ea typeface="+mn-lt"/>
              <a:cs typeface="Poppins"/>
            </a:endParaRPr>
          </a:p>
        </p:txBody>
      </p:sp>
      <p:pic>
        <p:nvPicPr>
          <p:cNvPr id="4" name="Bilde 3" descr="Et bilde som inneholder LEGO, leke&#10;&#10;Automatisk generert beskrivelse">
            <a:extLst>
              <a:ext uri="{FF2B5EF4-FFF2-40B4-BE49-F238E27FC236}">
                <a16:creationId xmlns:a16="http://schemas.microsoft.com/office/drawing/2014/main" id="{31F080C4-8673-1CC6-12CE-5975B16C2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1071" y="141002"/>
            <a:ext cx="2541127" cy="1678634"/>
          </a:xfrm>
          <a:prstGeom prst="rect">
            <a:avLst/>
          </a:prstGeom>
        </p:spPr>
      </p:pic>
    </p:spTree>
    <p:extLst>
      <p:ext uri="{BB962C8B-B14F-4D97-AF65-F5344CB8AC3E}">
        <p14:creationId xmlns:p14="http://schemas.microsoft.com/office/powerpoint/2010/main" val="2009228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e 3" descr="Et bilde som inneholder tekst, sirkel, skjermbilde, logo&#10;&#10;Automatisk generert beskrivelse">
            <a:extLst>
              <a:ext uri="{FF2B5EF4-FFF2-40B4-BE49-F238E27FC236}">
                <a16:creationId xmlns:a16="http://schemas.microsoft.com/office/drawing/2014/main" id="{595F86A5-6B6A-A3C3-9DD2-02A9C0A188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24" y="1212910"/>
            <a:ext cx="6670264" cy="5528211"/>
          </a:xfrm>
          <a:prstGeom prst="rect">
            <a:avLst/>
          </a:prstGeom>
          <a:noFill/>
          <a:ln>
            <a:noFill/>
          </a:ln>
        </p:spPr>
      </p:pic>
      <p:sp>
        <p:nvSpPr>
          <p:cNvPr id="2" name="TekstSylinder 1">
            <a:extLst>
              <a:ext uri="{FF2B5EF4-FFF2-40B4-BE49-F238E27FC236}">
                <a16:creationId xmlns:a16="http://schemas.microsoft.com/office/drawing/2014/main" id="{0F99131B-AE25-8618-3421-4E2B3BB7FCFC}"/>
              </a:ext>
            </a:extLst>
          </p:cNvPr>
          <p:cNvSpPr txBox="1"/>
          <p:nvPr/>
        </p:nvSpPr>
        <p:spPr>
          <a:xfrm>
            <a:off x="286624" y="322976"/>
            <a:ext cx="11618751" cy="523220"/>
          </a:xfrm>
          <a:prstGeom prst="rect">
            <a:avLst/>
          </a:prstGeom>
          <a:noFill/>
        </p:spPr>
        <p:txBody>
          <a:bodyPr wrap="square" rtlCol="0">
            <a:spAutoFit/>
          </a:bodyPr>
          <a:lstStyle/>
          <a:p>
            <a:pPr marL="0" marR="0" lvl="0" indent="0"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2800" b="1" i="0" u="none" strike="noStrike" kern="1200" cap="none" spc="0" normalizeH="0" baseline="0" noProof="0" dirty="0">
                <a:ln>
                  <a:noFill/>
                </a:ln>
                <a:solidFill>
                  <a:prstClr val="black"/>
                </a:solidFill>
                <a:effectLst/>
                <a:uLnTx/>
                <a:uFillTx/>
                <a:latin typeface="Abadi Extra Light" panose="020B0204020104020204" pitchFamily="34" charset="0"/>
              </a:rPr>
              <a:t>Kompetansestandarder for </a:t>
            </a:r>
            <a:r>
              <a:rPr kumimoji="0" lang="nb-NO" sz="2800" b="1" i="0" u="none" strike="noStrike" kern="1200" cap="none" spc="0" normalizeH="0" baseline="0" noProof="0" dirty="0">
                <a:ln>
                  <a:noFill/>
                </a:ln>
                <a:solidFill>
                  <a:srgbClr val="EF5650"/>
                </a:solidFill>
                <a:effectLst/>
                <a:uLnTx/>
                <a:uFillTx/>
                <a:latin typeface="Abadi Extra Light" panose="020B0204020104020204" pitchFamily="34" charset="0"/>
              </a:rPr>
              <a:t>karriereveileder/utdannings- og yrkesrådgiver</a:t>
            </a:r>
          </a:p>
        </p:txBody>
      </p:sp>
      <p:sp>
        <p:nvSpPr>
          <p:cNvPr id="8" name="Plassholder for innhold 2">
            <a:extLst>
              <a:ext uri="{FF2B5EF4-FFF2-40B4-BE49-F238E27FC236}">
                <a16:creationId xmlns:a16="http://schemas.microsoft.com/office/drawing/2014/main" id="{2855C3A4-8AFA-26E6-98F2-D0931028ABEB}"/>
              </a:ext>
            </a:extLst>
          </p:cNvPr>
          <p:cNvSpPr txBox="1">
            <a:spLocks/>
          </p:cNvSpPr>
          <p:nvPr/>
        </p:nvSpPr>
        <p:spPr>
          <a:xfrm>
            <a:off x="6938712" y="1212911"/>
            <a:ext cx="5253288" cy="5445798"/>
          </a:xfrm>
          <a:prstGeom prst="rect">
            <a:avLst/>
          </a:prstGeom>
        </p:spPr>
        <p:txBody>
          <a:bodyPr vert="horz" lIns="0" tIns="0" rIns="0" bIns="0" rtlCol="0">
            <a:noAutofit/>
          </a:bodyPr>
          <a:lst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600"/>
              </a:spcBef>
              <a:buNone/>
            </a:pPr>
            <a:r>
              <a:rPr lang="nb-NO" sz="2000" dirty="0">
                <a:latin typeface="Abadi Extra Light" panose="020B0204020104020204" pitchFamily="34" charset="0"/>
              </a:rPr>
              <a:t>Grunnstrukturen fra de tverrsektorielle standardene ligger i bunn:</a:t>
            </a:r>
          </a:p>
          <a:p>
            <a:pPr marL="800123" lvl="2" indent="-342900">
              <a:lnSpc>
                <a:spcPct val="100000"/>
              </a:lnSpc>
              <a:spcBef>
                <a:spcPts val="600"/>
              </a:spcBef>
            </a:pPr>
            <a:r>
              <a:rPr lang="nb-NO" sz="2000" dirty="0">
                <a:latin typeface="Abadi Extra Light" panose="020B0204020104020204" pitchFamily="34" charset="0"/>
              </a:rPr>
              <a:t>de sju områdene med titler er beholdt</a:t>
            </a:r>
          </a:p>
          <a:p>
            <a:pPr marL="800123" lvl="2" indent="-342900">
              <a:lnSpc>
                <a:spcPct val="100000"/>
              </a:lnSpc>
              <a:spcBef>
                <a:spcPts val="600"/>
              </a:spcBef>
            </a:pPr>
            <a:r>
              <a:rPr lang="nb-NO" sz="2000" dirty="0">
                <a:latin typeface="Abadi Extra Light" panose="020B0204020104020204" pitchFamily="34" charset="0"/>
              </a:rPr>
              <a:t>egne innledende bekrivelser tilpasset skolen</a:t>
            </a:r>
          </a:p>
          <a:p>
            <a:pPr marL="800123" lvl="2" indent="-342900">
              <a:lnSpc>
                <a:spcPct val="100000"/>
              </a:lnSpc>
              <a:spcBef>
                <a:spcPts val="600"/>
              </a:spcBef>
            </a:pPr>
            <a:r>
              <a:rPr lang="nb-NO" sz="2000" dirty="0">
                <a:latin typeface="Abadi Extra Light" panose="020B0204020104020204" pitchFamily="34" charset="0"/>
              </a:rPr>
              <a:t>kunnskaper, ferdigheter og generell kompetanse tilpasset skolen </a:t>
            </a:r>
          </a:p>
          <a:p>
            <a:pPr marL="800123" lvl="2" indent="-342900">
              <a:lnSpc>
                <a:spcPct val="100000"/>
              </a:lnSpc>
              <a:spcBef>
                <a:spcPts val="600"/>
              </a:spcBef>
            </a:pPr>
            <a:r>
              <a:rPr lang="nb-NO" sz="2000" dirty="0">
                <a:latin typeface="Abadi Extra Light" panose="020B0204020104020204" pitchFamily="34" charset="0"/>
              </a:rPr>
              <a:t>kommentarer til alle områdene</a:t>
            </a:r>
          </a:p>
          <a:p>
            <a:pPr marL="457223" lvl="2" indent="0">
              <a:lnSpc>
                <a:spcPct val="100000"/>
              </a:lnSpc>
              <a:spcBef>
                <a:spcPts val="600"/>
              </a:spcBef>
              <a:buNone/>
            </a:pP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0" marR="0" lvl="1" indent="0" algn="l" defTabSz="914446" rtl="0" eaLnBrk="1" fontAlgn="auto" latinLnBrk="0" hangingPunct="1">
              <a:lnSpc>
                <a:spcPct val="100000"/>
              </a:lnSpc>
              <a:spcBef>
                <a:spcPts val="600"/>
              </a:spcBef>
              <a:spcAft>
                <a:spcPts val="0"/>
              </a:spcAft>
              <a:buClrTx/>
              <a:buSzTx/>
              <a:buNone/>
              <a:tabLst/>
              <a:defRPr/>
            </a:pP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rPr>
              <a:t>De samme høye ambisjonene for den faglige kompetansen:</a:t>
            </a:r>
          </a:p>
          <a:p>
            <a:pPr marL="800123" marR="0" lvl="2" indent="-342900" algn="l" defTabSz="914446" rtl="0" eaLnBrk="1" fontAlgn="auto" latinLnBrk="0" hangingPunct="1">
              <a:lnSpc>
                <a:spcPct val="100000"/>
              </a:lnSpc>
              <a:spcBef>
                <a:spcPts val="600"/>
              </a:spcBef>
              <a:spcAft>
                <a:spcPts val="0"/>
              </a:spcAft>
              <a:buClrTx/>
              <a:buSzTx/>
              <a:tabLst/>
              <a:defRPr/>
            </a:pP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rPr>
              <a:t>gjort forenkling, men behold hovedinnholdet</a:t>
            </a:r>
          </a:p>
          <a:p>
            <a:pPr marL="457223" marR="0" lvl="2" indent="0" algn="l" defTabSz="914446" rtl="0" eaLnBrk="1" fontAlgn="auto" latinLnBrk="0" hangingPunct="1">
              <a:lnSpc>
                <a:spcPct val="100000"/>
              </a:lnSpc>
              <a:spcBef>
                <a:spcPts val="600"/>
              </a:spcBef>
              <a:spcAft>
                <a:spcPts val="0"/>
              </a:spcAft>
              <a:buClrTx/>
              <a:buSzTx/>
              <a:buNone/>
              <a:tabLst/>
              <a:defRPr/>
            </a:pPr>
            <a:endPar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ndParaRPr>
          </a:p>
          <a:p>
            <a:pPr marL="0" marR="0" lvl="1" indent="0" algn="l" defTabSz="914446" rtl="0" eaLnBrk="1" fontAlgn="auto" latinLnBrk="0" hangingPunct="1">
              <a:lnSpc>
                <a:spcPct val="100000"/>
              </a:lnSpc>
              <a:spcBef>
                <a:spcPts val="600"/>
              </a:spcBef>
              <a:spcAft>
                <a:spcPts val="0"/>
              </a:spcAft>
              <a:buClrTx/>
              <a:buSzTx/>
              <a:buNone/>
              <a:tabLst/>
              <a:defRPr/>
            </a:pP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rPr>
              <a:t>Egen ferdighet knyttet til foreldre:</a:t>
            </a:r>
          </a:p>
          <a:p>
            <a:pPr marL="800123" marR="0" lvl="2" indent="-342900" algn="l" defTabSz="914446" rtl="0" eaLnBrk="1" fontAlgn="auto" latinLnBrk="0" hangingPunct="1">
              <a:lnSpc>
                <a:spcPct val="100000"/>
              </a:lnSpc>
              <a:spcBef>
                <a:spcPts val="600"/>
              </a:spcBef>
              <a:spcAft>
                <a:spcPts val="0"/>
              </a:spcAft>
              <a:buClrTx/>
              <a:buSzTx/>
              <a:tabLst/>
              <a:defRPr/>
            </a:pP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rPr>
              <a:t>sekundærgruppe for skolen</a:t>
            </a:r>
          </a:p>
          <a:p>
            <a:pPr marL="685834" marR="0" lvl="1" indent="-228611" algn="l" defTabSz="914446" rtl="0" eaLnBrk="1" fontAlgn="auto" latinLnBrk="0" hangingPunct="1">
              <a:lnSpc>
                <a:spcPct val="125000"/>
              </a:lnSpc>
              <a:spcBef>
                <a:spcPts val="50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Poppins"/>
              <a:ea typeface="+mn-ea"/>
              <a:cs typeface="+mn-cs"/>
            </a:endParaRPr>
          </a:p>
          <a:p>
            <a:pPr marL="685834" marR="0" lvl="1" indent="-228611" algn="l" defTabSz="914446" rtl="0" eaLnBrk="1" fontAlgn="auto" latinLnBrk="0" hangingPunct="1">
              <a:lnSpc>
                <a:spcPct val="125000"/>
              </a:lnSpc>
              <a:spcBef>
                <a:spcPts val="50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Poppins"/>
              <a:ea typeface="+mn-ea"/>
              <a:cs typeface="+mn-cs"/>
            </a:endParaRPr>
          </a:p>
          <a:p>
            <a:pPr marL="685834" marR="0" lvl="1" indent="-228611" algn="l" defTabSz="914446" rtl="0" eaLnBrk="1" fontAlgn="auto" latinLnBrk="0" hangingPunct="1">
              <a:lnSpc>
                <a:spcPct val="125000"/>
              </a:lnSpc>
              <a:spcBef>
                <a:spcPts val="50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Poppins"/>
              <a:ea typeface="+mn-ea"/>
              <a:cs typeface="+mn-cs"/>
            </a:endParaRPr>
          </a:p>
          <a:p>
            <a:pPr marL="457223" marR="0" lvl="1" indent="0"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endParaRPr kumimoji="0" lang="nb-NO" sz="1600" b="0" i="0" u="none" strike="noStrike" kern="1200" cap="none" spc="0" normalizeH="0" baseline="0" noProof="0" dirty="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319578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523BBD-52A3-4F33-59FC-B330BC3F1542}"/>
            </a:ext>
          </a:extLst>
        </p:cNvPr>
        <p:cNvGrpSpPr/>
        <p:nvPr/>
      </p:nvGrpSpPr>
      <p:grpSpPr>
        <a:xfrm>
          <a:off x="0" y="0"/>
          <a:ext cx="0" cy="0"/>
          <a:chOff x="0" y="0"/>
          <a:chExt cx="0" cy="0"/>
        </a:xfrm>
      </p:grpSpPr>
      <p:pic>
        <p:nvPicPr>
          <p:cNvPr id="4" name="Bilde 3" descr="Et bilde som inneholder tekst, sirkel, skjermbilde, logo&#10;&#10;Automatisk generert beskrivelse">
            <a:extLst>
              <a:ext uri="{FF2B5EF4-FFF2-40B4-BE49-F238E27FC236}">
                <a16:creationId xmlns:a16="http://schemas.microsoft.com/office/drawing/2014/main" id="{68D7C048-FE5F-93DC-582E-74769A46EB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28" y="2020454"/>
            <a:ext cx="4349036" cy="3604413"/>
          </a:xfrm>
          <a:prstGeom prst="rect">
            <a:avLst/>
          </a:prstGeom>
          <a:noFill/>
          <a:ln>
            <a:noFill/>
          </a:ln>
        </p:spPr>
      </p:pic>
      <p:sp>
        <p:nvSpPr>
          <p:cNvPr id="2" name="TekstSylinder 1">
            <a:extLst>
              <a:ext uri="{FF2B5EF4-FFF2-40B4-BE49-F238E27FC236}">
                <a16:creationId xmlns:a16="http://schemas.microsoft.com/office/drawing/2014/main" id="{D302E616-693D-A10B-666E-90DD6B32D807}"/>
              </a:ext>
            </a:extLst>
          </p:cNvPr>
          <p:cNvSpPr txBox="1"/>
          <p:nvPr/>
        </p:nvSpPr>
        <p:spPr>
          <a:xfrm>
            <a:off x="358865" y="391884"/>
            <a:ext cx="4349036" cy="129266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2600" b="0" i="0" u="none" strike="noStrike" kern="1200" cap="none" spc="0" normalizeH="0" baseline="0" noProof="0" dirty="0">
                <a:ln>
                  <a:noFill/>
                </a:ln>
                <a:solidFill>
                  <a:prstClr val="black"/>
                </a:solidFill>
                <a:effectLst/>
                <a:uLnTx/>
                <a:uFillTx/>
                <a:latin typeface="Poppins"/>
                <a:ea typeface="+mn-ea"/>
                <a:cs typeface="+mn-cs"/>
              </a:rPr>
              <a:t>Kompetanseområdene for </a:t>
            </a:r>
            <a:r>
              <a:rPr kumimoji="0" lang="nb-NO" sz="2600" b="0" i="0" u="none" strike="noStrike" kern="1200" cap="none" spc="0" normalizeH="0" baseline="0" noProof="0" dirty="0">
                <a:ln>
                  <a:noFill/>
                </a:ln>
                <a:solidFill>
                  <a:srgbClr val="EF5650"/>
                </a:solidFill>
                <a:effectLst/>
                <a:uLnTx/>
                <a:uFillTx/>
                <a:latin typeface="Poppins"/>
                <a:ea typeface="+mn-ea"/>
                <a:cs typeface="+mn-cs"/>
              </a:rPr>
              <a:t>karriereveilederen i skolen</a:t>
            </a:r>
          </a:p>
        </p:txBody>
      </p:sp>
      <p:sp>
        <p:nvSpPr>
          <p:cNvPr id="8" name="Plassholder for innhold 2">
            <a:extLst>
              <a:ext uri="{FF2B5EF4-FFF2-40B4-BE49-F238E27FC236}">
                <a16:creationId xmlns:a16="http://schemas.microsoft.com/office/drawing/2014/main" id="{DCB48AD1-27ED-C4AC-EE8B-EC36B6F2E821}"/>
              </a:ext>
            </a:extLst>
          </p:cNvPr>
          <p:cNvSpPr txBox="1">
            <a:spLocks/>
          </p:cNvSpPr>
          <p:nvPr/>
        </p:nvSpPr>
        <p:spPr>
          <a:xfrm>
            <a:off x="4957567" y="385073"/>
            <a:ext cx="7021328" cy="6312610"/>
          </a:xfrm>
          <a:prstGeom prst="rect">
            <a:avLst/>
          </a:prstGeom>
        </p:spPr>
        <p:txBody>
          <a:bodyPr vert="horz" lIns="0" tIns="0" rIns="0" bIns="0" rtlCol="0">
            <a:noAutofit/>
          </a:bodyPr>
          <a:lst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57127">
              <a:spcBef>
                <a:spcPts val="500"/>
              </a:spcBef>
              <a:buNone/>
              <a:defRPr/>
            </a:pPr>
            <a:r>
              <a:rPr kumimoji="0" lang="nb-NO" sz="1600" b="1" i="0" u="none" strike="noStrike" kern="1200" cap="none" spc="0" normalizeH="0" baseline="0" noProof="0" dirty="0">
                <a:ln>
                  <a:noFill/>
                </a:ln>
                <a:solidFill>
                  <a:prstClr val="black"/>
                </a:solidFill>
                <a:effectLst/>
                <a:uLnTx/>
                <a:uFillTx/>
                <a:latin typeface="Poppins"/>
                <a:ea typeface="+mn-ea"/>
                <a:cs typeface="+mn-cs"/>
              </a:rPr>
              <a:t>1. Veiledningsprosesser og relasjoner: </a:t>
            </a:r>
            <a:r>
              <a:rPr kumimoji="0" lang="nb-NO" sz="1600" i="0" u="none" strike="noStrike" kern="1200" cap="none" spc="0" normalizeH="0" baseline="0" noProof="0" dirty="0">
                <a:ln>
                  <a:noFill/>
                </a:ln>
                <a:solidFill>
                  <a:prstClr val="black"/>
                </a:solidFill>
                <a:effectLst/>
                <a:uLnTx/>
                <a:uFillTx/>
                <a:latin typeface="Poppins"/>
                <a:ea typeface="+mn-ea"/>
                <a:cs typeface="+mn-cs"/>
              </a:rPr>
              <a:t>har</a:t>
            </a:r>
            <a:r>
              <a:rPr lang="nb-NO" sz="1600" dirty="0">
                <a:solidFill>
                  <a:prstClr val="black"/>
                </a:solidFill>
              </a:rPr>
              <a:t> kunnskap og ferdigheter til å gjennomføre veiledningsprosesser tilpasset den enkelte elev, gruppe eller klasse</a:t>
            </a:r>
            <a:endParaRPr kumimoji="0" lang="nb-NO" sz="1600" b="1" i="0" u="none" strike="noStrike" kern="1200" cap="none" spc="0" normalizeH="0" baseline="0" noProof="0" dirty="0">
              <a:ln>
                <a:noFill/>
              </a:ln>
              <a:solidFill>
                <a:prstClr val="black"/>
              </a:solidFill>
              <a:effectLst/>
              <a:uLnTx/>
              <a:uFillTx/>
              <a:latin typeface="Poppins"/>
              <a:ea typeface="+mn-ea"/>
              <a:cs typeface="+mn-cs"/>
            </a:endParaRPr>
          </a:p>
          <a:p>
            <a:pPr marL="0" marR="0" lvl="0" indent="-57127"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r>
              <a:rPr kumimoji="0" lang="nb-NO" sz="1600" b="1" i="0" u="none" strike="noStrike" kern="1200" cap="none" spc="0" normalizeH="0" baseline="0" noProof="0" dirty="0">
                <a:ln>
                  <a:noFill/>
                </a:ln>
                <a:solidFill>
                  <a:prstClr val="black"/>
                </a:solidFill>
                <a:effectLst/>
                <a:uLnTx/>
                <a:uFillTx/>
                <a:latin typeface="Poppins"/>
                <a:ea typeface="+mn-ea"/>
                <a:cs typeface="+mn-cs"/>
              </a:rPr>
              <a:t>2. Etikk: </a:t>
            </a:r>
            <a:r>
              <a:rPr kumimoji="0" lang="nb-NO"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har bred kompetanse om etikk, og kan reflektere systematisk over egen etisk praksis.</a:t>
            </a:r>
          </a:p>
          <a:p>
            <a:pPr marL="0" marR="0" lvl="0" indent="-57127"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r>
              <a:rPr kumimoji="0" lang="nb-NO"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3. Karrierefaglige teorier og metoder</a:t>
            </a:r>
            <a:r>
              <a:rPr kumimoji="0" lang="nb-NO"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 har innsikt i bredden av teorier og metoder, og evner å anvende dem i veiledning av elever.</a:t>
            </a:r>
          </a:p>
          <a:p>
            <a:pPr marL="0" marR="0" lvl="0" indent="-57127"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r>
              <a:rPr kumimoji="0" lang="nb-NO"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4. Karrierelæring: </a:t>
            </a:r>
            <a:r>
              <a:rPr kumimoji="0" lang="nb-NO"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kompetanse til å legge til rette for karrierelæring for elev, klasse og gruppe, alene og sammen med andre på skolen.</a:t>
            </a:r>
          </a:p>
          <a:p>
            <a:pPr marL="0" marR="0" lvl="0" indent="-57127"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r>
              <a:rPr lang="nb-NO" sz="1600" b="1" dirty="0">
                <a:solidFill>
                  <a:srgbClr val="000000"/>
                </a:solidFill>
                <a:latin typeface="Poppins" panose="00000500000000000000" pitchFamily="2" charset="0"/>
              </a:rPr>
              <a:t>5. </a:t>
            </a:r>
            <a:r>
              <a:rPr kumimoji="0" lang="nb-NO"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Utdanning og arbeid: </a:t>
            </a:r>
            <a:r>
              <a:rPr kumimoji="0" lang="nb-NO"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har kompetanse om utdanningsveier, arbeidsliv og arbeidsmarked, og kan veilede elevene i bruk av aktuell og kvalitetssikret karriereinformasjon.</a:t>
            </a:r>
          </a:p>
          <a:p>
            <a:pPr marL="0" marR="0" lvl="0" indent="-57127"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r>
              <a:rPr kumimoji="0" lang="nb-NO"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6. Målgrupper og kontekst: </a:t>
            </a:r>
            <a:r>
              <a:rPr kumimoji="0" lang="nb-NO"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mn-cs"/>
              </a:rPr>
              <a:t>har kompetanse om elevmangfoldet, og om hvordan sosiokulturelle forhold kan påvirke den enkelte elevs valg og karriereutvikling.</a:t>
            </a:r>
            <a:endParaRPr kumimoji="0" lang="nb-NO" sz="1600" b="0" i="0" u="none" strike="noStrike" kern="1200" cap="none" spc="0" normalizeH="0" baseline="0" noProof="0" dirty="0">
              <a:ln>
                <a:noFill/>
              </a:ln>
              <a:solidFill>
                <a:prstClr val="black"/>
              </a:solidFill>
              <a:effectLst/>
              <a:uLnTx/>
              <a:uFillTx/>
              <a:latin typeface="Poppins"/>
              <a:ea typeface="+mn-ea"/>
              <a:cs typeface="+mn-cs"/>
            </a:endParaRPr>
          </a:p>
          <a:p>
            <a:pPr marL="0" marR="0" lvl="0" indent="-57127"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r>
              <a:rPr kumimoji="0" lang="nb-NO" sz="1600" b="1" i="0" u="none" strike="noStrike" kern="1200" cap="none" spc="0" normalizeH="0" baseline="0" noProof="0" dirty="0">
                <a:ln>
                  <a:noFill/>
                </a:ln>
                <a:solidFill>
                  <a:prstClr val="black"/>
                </a:solidFill>
                <a:effectLst/>
                <a:uLnTx/>
                <a:uFillTx/>
                <a:latin typeface="Poppins"/>
                <a:ea typeface="+mn-ea"/>
                <a:cs typeface="+mn-cs"/>
              </a:rPr>
              <a:t>7. Utvikling, nettverk og systemarbeid: </a:t>
            </a:r>
            <a:r>
              <a:rPr kumimoji="0" lang="nb-NO" sz="1600" b="0" i="0" u="none" strike="noStrike" kern="1200" cap="none" spc="0" normalizeH="0" baseline="0" noProof="0" dirty="0">
                <a:ln>
                  <a:noFill/>
                </a:ln>
                <a:solidFill>
                  <a:prstClr val="black"/>
                </a:solidFill>
                <a:effectLst/>
                <a:uLnTx/>
                <a:uFillTx/>
                <a:latin typeface="Poppins"/>
                <a:ea typeface="+mn-ea"/>
                <a:cs typeface="+mn-cs"/>
              </a:rPr>
              <a:t>I samarbeid med skolens ledelse, lærere og eksterne samarbeidspartnere kan karriereveilederen utvikle tilbudet om karriereveiledning og karrierelæring.</a:t>
            </a:r>
          </a:p>
          <a:p>
            <a:pPr marL="685834" marR="0" lvl="1" indent="-228611" algn="l" defTabSz="914446" rtl="0" eaLnBrk="1" fontAlgn="auto" latinLnBrk="0" hangingPunct="1">
              <a:lnSpc>
                <a:spcPct val="125000"/>
              </a:lnSpc>
              <a:spcBef>
                <a:spcPts val="50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prstClr val="black"/>
              </a:solidFill>
              <a:effectLst/>
              <a:uLnTx/>
              <a:uFillTx/>
              <a:latin typeface="Poppins"/>
              <a:ea typeface="+mn-ea"/>
              <a:cs typeface="+mn-cs"/>
            </a:endParaRPr>
          </a:p>
          <a:p>
            <a:pPr marL="457223" marR="0" lvl="1" indent="0" algn="l" defTabSz="914446" rtl="0" eaLnBrk="1" fontAlgn="auto" latinLnBrk="0" hangingPunct="1">
              <a:lnSpc>
                <a:spcPct val="125000"/>
              </a:lnSpc>
              <a:spcBef>
                <a:spcPts val="500"/>
              </a:spcBef>
              <a:spcAft>
                <a:spcPts val="0"/>
              </a:spcAft>
              <a:buClrTx/>
              <a:buSzTx/>
              <a:buFont typeface="Arial" panose="020B0604020202020204" pitchFamily="34" charset="0"/>
              <a:buNone/>
              <a:tabLst/>
              <a:defRPr/>
            </a:pPr>
            <a:endParaRPr kumimoji="0" lang="nb-NO" sz="1600" b="0" i="0" u="none" strike="noStrike" kern="1200" cap="none" spc="0" normalizeH="0" baseline="0" noProof="0" dirty="0">
              <a:ln>
                <a:noFill/>
              </a:ln>
              <a:solidFill>
                <a:prstClr val="black"/>
              </a:solidFill>
              <a:effectLst/>
              <a:uLnTx/>
              <a:uFillTx/>
              <a:latin typeface="Poppins"/>
              <a:ea typeface="+mn-ea"/>
              <a:cs typeface="+mn-cs"/>
            </a:endParaRPr>
          </a:p>
        </p:txBody>
      </p:sp>
    </p:spTree>
    <p:extLst>
      <p:ext uri="{BB962C8B-B14F-4D97-AF65-F5344CB8AC3E}">
        <p14:creationId xmlns:p14="http://schemas.microsoft.com/office/powerpoint/2010/main" val="1297633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8C2DE32-6244-C9EC-DCBB-5FA39F0189C6}"/>
              </a:ext>
            </a:extLst>
          </p:cNvPr>
          <p:cNvPicPr>
            <a:picLocks noChangeAspect="1"/>
          </p:cNvPicPr>
          <p:nvPr/>
        </p:nvPicPr>
        <p:blipFill rotWithShape="1">
          <a:blip r:embed="rId3"/>
          <a:srcRect l="9827" t="13480" r="7304" b="16666"/>
          <a:stretch/>
        </p:blipFill>
        <p:spPr>
          <a:xfrm>
            <a:off x="0" y="2424340"/>
            <a:ext cx="5533927" cy="4664817"/>
          </a:xfrm>
          <a:prstGeom prst="rect">
            <a:avLst/>
          </a:prstGeom>
        </p:spPr>
      </p:pic>
      <p:graphicFrame>
        <p:nvGraphicFramePr>
          <p:cNvPr id="8" name="Tabell 7">
            <a:extLst>
              <a:ext uri="{FF2B5EF4-FFF2-40B4-BE49-F238E27FC236}">
                <a16:creationId xmlns:a16="http://schemas.microsoft.com/office/drawing/2014/main" id="{029EFF7D-7AE7-1585-DC1A-D417C9762844}"/>
              </a:ext>
            </a:extLst>
          </p:cNvPr>
          <p:cNvGraphicFramePr>
            <a:graphicFrameLocks noGrp="1"/>
          </p:cNvGraphicFramePr>
          <p:nvPr/>
        </p:nvGraphicFramePr>
        <p:xfrm>
          <a:off x="5656044" y="2246647"/>
          <a:ext cx="6281491" cy="4389120"/>
        </p:xfrm>
        <a:graphic>
          <a:graphicData uri="http://schemas.openxmlformats.org/drawingml/2006/table">
            <a:tbl>
              <a:tblPr firstRow="1" bandRow="1">
                <a:tableStyleId>{5C22544A-7EE6-4342-B048-85BDC9FD1C3A}</a:tableStyleId>
              </a:tblPr>
              <a:tblGrid>
                <a:gridCol w="6281491">
                  <a:extLst>
                    <a:ext uri="{9D8B030D-6E8A-4147-A177-3AD203B41FA5}">
                      <a16:colId xmlns:a16="http://schemas.microsoft.com/office/drawing/2014/main" val="1910040262"/>
                    </a:ext>
                  </a:extLst>
                </a:gridCol>
              </a:tblGrid>
              <a:tr h="370840">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2400" b="1">
                          <a:solidFill>
                            <a:schemeClr val="bg1"/>
                          </a:solidFill>
                          <a:effectLst/>
                          <a:latin typeface="Abadi Extra Light" panose="020B0204020104020204" pitchFamily="34" charset="0"/>
                        </a:rPr>
                        <a:t>Karriereveilederen i skolen:</a:t>
                      </a:r>
                      <a:r>
                        <a:rPr lang="nb-NO" sz="2400" b="0">
                          <a:solidFill>
                            <a:schemeClr val="bg1"/>
                          </a:solidFill>
                          <a:effectLst/>
                          <a:latin typeface="Abadi Extra Light" panose="020B0204020104020204" pitchFamily="34" charset="0"/>
                        </a:rPr>
                        <a:t> </a:t>
                      </a:r>
                      <a:endParaRPr lang="nb-NO" sz="2400" b="0" i="0">
                        <a:solidFill>
                          <a:schemeClr val="bg1"/>
                        </a:solidFill>
                        <a:effectLst/>
                        <a:latin typeface="Abadi Extra Light" panose="020B0204020104020204" pitchFamily="34" charset="0"/>
                      </a:endParaRPr>
                    </a:p>
                  </a:txBody>
                  <a:tcPr/>
                </a:tc>
                <a:extLst>
                  <a:ext uri="{0D108BD9-81ED-4DB2-BD59-A6C34878D82A}">
                    <a16:rowId xmlns:a16="http://schemas.microsoft.com/office/drawing/2014/main" val="1304645832"/>
                  </a:ext>
                </a:extLst>
              </a:tr>
              <a:tr h="370840">
                <a:tc>
                  <a:txBody>
                    <a:bodyPr/>
                    <a:lstStyle/>
                    <a:p>
                      <a:pPr algn="l" rtl="0" fontAlgn="base"/>
                      <a:r>
                        <a:rPr lang="nb-NO" sz="1600" b="1">
                          <a:solidFill>
                            <a:srgbClr val="000000"/>
                          </a:solidFill>
                          <a:latin typeface="Abadi Extra Light" panose="020B0204020104020204" pitchFamily="34" charset="0"/>
                        </a:rPr>
                        <a:t>Kunnskaper</a:t>
                      </a:r>
                      <a:endParaRPr lang="nb-NO" sz="1600" b="1">
                        <a:solidFill>
                          <a:srgbClr val="000000"/>
                        </a:solidFill>
                        <a:effectLst/>
                        <a:latin typeface="Abadi Extra Light" panose="020B0204020104020204" pitchFamily="34" charset="0"/>
                      </a:endParaRPr>
                    </a:p>
                    <a:p>
                      <a:pPr marL="742950" lvl="1" indent="-285750" fontAlgn="base">
                        <a:buFont typeface="Arial" panose="020B0604020202020204" pitchFamily="34" charset="0"/>
                        <a:buChar char="•"/>
                      </a:pPr>
                      <a:r>
                        <a:rPr lang="nb-NO" sz="1600" b="0">
                          <a:solidFill>
                            <a:srgbClr val="000000"/>
                          </a:solidFill>
                          <a:effectLst/>
                          <a:latin typeface="Abadi Extra Light" panose="020B0204020104020204" pitchFamily="34" charset="0"/>
                        </a:rPr>
                        <a:t>har kunnskap om hva som bidrar til refleksjon, fremdrift og struktur i veiledning </a:t>
                      </a:r>
                    </a:p>
                    <a:p>
                      <a:pPr marL="742950" lvl="1" indent="-285750" fontAlgn="base">
                        <a:buFont typeface="Arial" panose="020B0604020202020204" pitchFamily="34" charset="0"/>
                        <a:buChar char="•"/>
                      </a:pPr>
                      <a:r>
                        <a:rPr lang="nb-NO" sz="1600" b="0">
                          <a:solidFill>
                            <a:srgbClr val="000000"/>
                          </a:solidFill>
                          <a:effectLst/>
                          <a:latin typeface="Abadi Extra Light" panose="020B0204020104020204" pitchFamily="34" charset="0"/>
                        </a:rPr>
                        <a:t>har kunnskap om hvordan etablere, utvikle og vedlikeholde gode relasjoner i veiledning </a:t>
                      </a:r>
                      <a:endParaRPr lang="nb-NO" sz="1600" b="0" i="0">
                        <a:solidFill>
                          <a:srgbClr val="000000"/>
                        </a:solidFill>
                        <a:effectLst/>
                        <a:latin typeface="Abadi Extra Light" panose="020B0204020104020204" pitchFamily="34" charset="0"/>
                      </a:endParaRPr>
                    </a:p>
                  </a:txBody>
                  <a:tcPr/>
                </a:tc>
                <a:extLst>
                  <a:ext uri="{0D108BD9-81ED-4DB2-BD59-A6C34878D82A}">
                    <a16:rowId xmlns:a16="http://schemas.microsoft.com/office/drawing/2014/main" val="1291663900"/>
                  </a:ext>
                </a:extLst>
              </a:tr>
              <a:tr h="370840">
                <a:tc>
                  <a:txBody>
                    <a:bodyPr/>
                    <a:lstStyle/>
                    <a:p>
                      <a:pPr algn="l" rtl="0" fontAlgn="base"/>
                      <a:r>
                        <a:rPr lang="nb-NO" sz="1600" b="1">
                          <a:solidFill>
                            <a:srgbClr val="000000"/>
                          </a:solidFill>
                          <a:latin typeface="Abadi Extra Light" panose="020B0204020104020204" pitchFamily="34" charset="0"/>
                        </a:rPr>
                        <a:t>Ferdigheter:</a:t>
                      </a:r>
                    </a:p>
                    <a:p>
                      <a:pPr marL="742950" lvl="1" indent="-285750" fontAlgn="base">
                        <a:buFont typeface="Arial" panose="020B0604020202020204" pitchFamily="34" charset="0"/>
                        <a:buChar char="•"/>
                      </a:pPr>
                      <a:r>
                        <a:rPr lang="nb-NO" sz="1600">
                          <a:solidFill>
                            <a:srgbClr val="000000"/>
                          </a:solidFill>
                          <a:latin typeface="Abadi Extra Light" panose="020B0204020104020204" pitchFamily="34" charset="0"/>
                        </a:rPr>
                        <a:t>kan gjøre begrunnede valg av veiledningsmetoder for å kunne kartlegge og analysere bakgrunn, nåsituasjon og forventninger sammen med eleven</a:t>
                      </a:r>
                    </a:p>
                    <a:p>
                      <a:pPr marL="742950" lvl="1" indent="-285750" fontAlgn="base">
                        <a:buFont typeface="Arial" panose="020B0604020202020204" pitchFamily="34" charset="0"/>
                        <a:buChar char="•"/>
                      </a:pPr>
                      <a:r>
                        <a:rPr lang="nb-NO" sz="1600">
                          <a:solidFill>
                            <a:srgbClr val="000000"/>
                          </a:solidFill>
                          <a:latin typeface="Abadi Extra Light" panose="020B0204020104020204" pitchFamily="34" charset="0"/>
                        </a:rPr>
                        <a:t>kan anvende sentrale veiledningsferdigheter som er tilpasset den enkelte elev, gruppe eller klasse</a:t>
                      </a:r>
                    </a:p>
                  </a:txBody>
                  <a:tcPr/>
                </a:tc>
                <a:extLst>
                  <a:ext uri="{0D108BD9-81ED-4DB2-BD59-A6C34878D82A}">
                    <a16:rowId xmlns:a16="http://schemas.microsoft.com/office/drawing/2014/main" val="4228062498"/>
                  </a:ext>
                </a:extLst>
              </a:tr>
              <a:tr h="370840">
                <a:tc>
                  <a:txBody>
                    <a:bodyPr/>
                    <a:lstStyle/>
                    <a:p>
                      <a:pPr algn="l" rtl="0" fontAlgn="base"/>
                      <a:r>
                        <a:rPr lang="nb-NO" sz="1600" b="1">
                          <a:solidFill>
                            <a:srgbClr val="000000"/>
                          </a:solidFill>
                          <a:latin typeface="Abadi Extra Light" panose="020B0204020104020204" pitchFamily="34" charset="0"/>
                        </a:rPr>
                        <a:t>Generell kompetanse</a:t>
                      </a:r>
                    </a:p>
                    <a:p>
                      <a:pPr marL="742950" lvl="1" indent="-285750" fontAlgn="base">
                        <a:buFont typeface="Arial" panose="020B0604020202020204" pitchFamily="34" charset="0"/>
                        <a:buChar char="•"/>
                      </a:pPr>
                      <a:r>
                        <a:rPr lang="nb-NO" sz="1600">
                          <a:solidFill>
                            <a:srgbClr val="000000"/>
                          </a:solidFill>
                          <a:latin typeface="Abadi Extra Light" panose="020B0204020104020204" pitchFamily="34" charset="0"/>
                        </a:rPr>
                        <a:t>forstår betydningen av å vedlikeholde og videreutvikle egne ferdigheter gjennom praksis, refleksjon, kritisk drøfting, kollegasamarbeid og andre faglige fellesskap</a:t>
                      </a:r>
                    </a:p>
                  </a:txBody>
                  <a:tcPr/>
                </a:tc>
                <a:extLst>
                  <a:ext uri="{0D108BD9-81ED-4DB2-BD59-A6C34878D82A}">
                    <a16:rowId xmlns:a16="http://schemas.microsoft.com/office/drawing/2014/main" val="2857502398"/>
                  </a:ext>
                </a:extLst>
              </a:tr>
            </a:tbl>
          </a:graphicData>
        </a:graphic>
      </p:graphicFrame>
      <p:sp>
        <p:nvSpPr>
          <p:cNvPr id="11" name="TekstSylinder 10">
            <a:extLst>
              <a:ext uri="{FF2B5EF4-FFF2-40B4-BE49-F238E27FC236}">
                <a16:creationId xmlns:a16="http://schemas.microsoft.com/office/drawing/2014/main" id="{FBA66D10-9AA0-0D78-FADA-12A07D842E42}"/>
              </a:ext>
            </a:extLst>
          </p:cNvPr>
          <p:cNvSpPr txBox="1"/>
          <p:nvPr/>
        </p:nvSpPr>
        <p:spPr>
          <a:xfrm>
            <a:off x="327171" y="1085589"/>
            <a:ext cx="116103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Abadi Extra Light" panose="020B0204020104020204" pitchFamily="34" charset="0"/>
                <a:ea typeface="+mn-ea"/>
                <a:cs typeface="+mn-cs"/>
              </a:rPr>
              <a:t>Kompetanseområdet handler om den generelle veilednings- og relasjonskompetansen som utgjør kjernen i alt veiledningsarbeid. I skolen innebærer dette kunnskap og ferdigheter karriereveilederen har til å gjennomføre veiledningsprosesser tilpasset den enkelte elev, gruppe eller klasse. </a:t>
            </a: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412534"/>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1. Veiledningsprosesser og relasjoner</a:t>
            </a:r>
          </a:p>
        </p:txBody>
      </p:sp>
      <p:pic>
        <p:nvPicPr>
          <p:cNvPr id="2" name="Bilde 1" descr="Et bilde som inneholder tekst, sirkel, skjermbilde, logo&#10;&#10;Automatisk generert beskrivelse">
            <a:extLst>
              <a:ext uri="{FF2B5EF4-FFF2-40B4-BE49-F238E27FC236}">
                <a16:creationId xmlns:a16="http://schemas.microsoft.com/office/drawing/2014/main" id="{E1EE1C59-9675-A61C-FC4B-465944966E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4479" y="95528"/>
            <a:ext cx="1194594" cy="990061"/>
          </a:xfrm>
          <a:prstGeom prst="rect">
            <a:avLst/>
          </a:prstGeom>
          <a:noFill/>
          <a:ln>
            <a:noFill/>
          </a:ln>
        </p:spPr>
      </p:pic>
    </p:spTree>
    <p:extLst>
      <p:ext uri="{BB962C8B-B14F-4D97-AF65-F5344CB8AC3E}">
        <p14:creationId xmlns:p14="http://schemas.microsoft.com/office/powerpoint/2010/main" val="1045353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88995EFA-FC61-EF17-7973-08EADDD56347}"/>
              </a:ext>
            </a:extLst>
          </p:cNvPr>
          <p:cNvGraphicFramePr>
            <a:graphicFrameLocks noGrp="1"/>
          </p:cNvGraphicFramePr>
          <p:nvPr>
            <p:ph sz="quarter" idx="13"/>
            <p:extLst>
              <p:ext uri="{D42A27DB-BD31-4B8C-83A1-F6EECF244321}">
                <p14:modId xmlns:p14="http://schemas.microsoft.com/office/powerpoint/2010/main" val="4202683350"/>
              </p:ext>
            </p:extLst>
          </p:nvPr>
        </p:nvGraphicFramePr>
        <p:xfrm>
          <a:off x="117446" y="83143"/>
          <a:ext cx="11922153" cy="6660403"/>
        </p:xfrm>
        <a:graphic>
          <a:graphicData uri="http://schemas.openxmlformats.org/drawingml/2006/table">
            <a:tbl>
              <a:tblPr firstRow="1" bandRow="1">
                <a:tableStyleId>{5C22544A-7EE6-4342-B048-85BDC9FD1C3A}</a:tableStyleId>
              </a:tblPr>
              <a:tblGrid>
                <a:gridCol w="3123521">
                  <a:extLst>
                    <a:ext uri="{9D8B030D-6E8A-4147-A177-3AD203B41FA5}">
                      <a16:colId xmlns:a16="http://schemas.microsoft.com/office/drawing/2014/main" val="2454839058"/>
                    </a:ext>
                  </a:extLst>
                </a:gridCol>
                <a:gridCol w="8798632">
                  <a:extLst>
                    <a:ext uri="{9D8B030D-6E8A-4147-A177-3AD203B41FA5}">
                      <a16:colId xmlns:a16="http://schemas.microsoft.com/office/drawing/2014/main" val="2608725108"/>
                    </a:ext>
                  </a:extLst>
                </a:gridCol>
              </a:tblGrid>
              <a:tr h="510935">
                <a:tc gridSpan="2">
                  <a:txBody>
                    <a:bodyPr/>
                    <a:lstStyle/>
                    <a:p>
                      <a:pPr algn="ctr"/>
                      <a:r>
                        <a:rPr lang="nb-NO" sz="2800">
                          <a:latin typeface="Abadi Extra Light" panose="020B0204020104020204" pitchFamily="34" charset="0"/>
                        </a:rPr>
                        <a:t>Kompetanseområde 1: Veiledningsprosesser og relasjoner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nb-NO" sz="2800">
                        <a:latin typeface="Abadi Extra 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850019"/>
                  </a:ext>
                </a:extLst>
              </a:tr>
              <a:tr h="524637">
                <a:tc gridSpan="2">
                  <a:txBody>
                    <a:bodyPr/>
                    <a:lstStyle/>
                    <a:p>
                      <a:r>
                        <a:rPr lang="nb-NO" sz="1400" b="0" kern="1200">
                          <a:solidFill>
                            <a:schemeClr val="dk1"/>
                          </a:solidFill>
                          <a:effectLst/>
                          <a:latin typeface="Abadi" panose="020B0604020104020204" pitchFamily="34" charset="0"/>
                          <a:ea typeface="+mn-ea"/>
                          <a:cs typeface="+mn-cs"/>
                        </a:rPr>
                        <a:t>Kompetanseområdet handler om den generelle veilednings- og relasjonskompetansen som utgjør kjernen i alt veiledningsarbeid. I skolen innebærer dette kunnskap og ferdigheter karriereveilederen har til å gjennomføre veiledningsprosesser tilpasset den enkelte elev, gruppe eller klasse.</a:t>
                      </a:r>
                      <a:endParaRPr lang="nb-NO" sz="1400" b="0">
                        <a:latin typeface="Abadi" panose="020B06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b-NO" sz="1500">
                        <a:latin typeface="Abadi Extra 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6846521"/>
                  </a:ext>
                </a:extLst>
              </a:tr>
              <a:tr h="293036">
                <a:tc>
                  <a:txBody>
                    <a:bodyPr/>
                    <a:lstStyle/>
                    <a:p>
                      <a:r>
                        <a:rPr lang="nb-NO" sz="1250" b="1">
                          <a:latin typeface="Abadi" panose="020B0604020104020204" pitchFamily="34" charset="0"/>
                        </a:rPr>
                        <a:t>Kunnskaper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50" b="1">
                          <a:latin typeface="Abadi" panose="020B06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53541"/>
                  </a:ext>
                </a:extLst>
              </a:tr>
              <a:tr h="1403894">
                <a:tc>
                  <a:txBody>
                    <a:bodyPr/>
                    <a:lstStyle/>
                    <a:p>
                      <a:pPr>
                        <a:lnSpc>
                          <a:spcPct val="107000"/>
                        </a:lnSpc>
                        <a:spcAft>
                          <a:spcPts val="600"/>
                        </a:spcAft>
                      </a:pPr>
                      <a:r>
                        <a:rPr lang="nb-NO" sz="1250" b="1">
                          <a:effectLst/>
                          <a:latin typeface="Abadi" panose="020B0604020104020204" pitchFamily="34" charset="0"/>
                          <a:ea typeface="Calibri" panose="020F0502020204030204" pitchFamily="34" charset="0"/>
                          <a:cs typeface="Calibri" panose="020F0502020204030204" pitchFamily="34" charset="0"/>
                        </a:rPr>
                        <a:t>Karriereveilederen i skolen:</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50" u="none" strike="noStrike">
                          <a:effectLst/>
                          <a:latin typeface="Abadi" panose="020B0604020104020204" pitchFamily="34" charset="0"/>
                          <a:ea typeface="Calibri" panose="020F0502020204030204" pitchFamily="34" charset="0"/>
                          <a:cs typeface="Calibri" panose="020F0502020204030204" pitchFamily="34" charset="0"/>
                        </a:rPr>
                        <a:t>har kunnskap om hva som bidrar til refleksjon, fremdrift og struktur i veiledning</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50" u="none" strike="noStrike">
                          <a:effectLst/>
                          <a:latin typeface="Abadi" panose="020B0604020104020204" pitchFamily="34" charset="0"/>
                          <a:ea typeface="Calibri" panose="020F0502020204030204" pitchFamily="34" charset="0"/>
                          <a:cs typeface="Calibri" panose="020F0502020204030204" pitchFamily="34" charset="0"/>
                        </a:rPr>
                        <a:t>har kunnskap om hvordan etablere, utvikle og vedlikeholde gode relasjoner i veiledning</a:t>
                      </a:r>
                      <a:endParaRPr lang="nb-NO" sz="1250" u="none" strike="noStrike">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50">
                          <a:effectLst/>
                          <a:latin typeface="Abadi" panose="020B0604020104020204" pitchFamily="34" charset="0"/>
                          <a:ea typeface="MS Mincho" panose="02020609040205080304" pitchFamily="49" charset="-128"/>
                          <a:cs typeface="Calibri" panose="020F0502020204030204" pitchFamily="34" charset="0"/>
                        </a:rPr>
                        <a:t>Dette kunnskapsområdet har karriereveiledning i skolen til felles med andre veiledningstjenester, for eksempel faglig veiledning i skolen eller karriereveiledningstjenester for andre målgrupper.</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p>
                      <a:pPr algn="l">
                        <a:lnSpc>
                          <a:spcPct val="107000"/>
                        </a:lnSpc>
                        <a:spcAft>
                          <a:spcPts val="600"/>
                        </a:spcAft>
                      </a:pPr>
                      <a:r>
                        <a:rPr lang="nb-NO" sz="1250">
                          <a:effectLst/>
                          <a:latin typeface="Abadi" panose="020B0604020104020204" pitchFamily="34" charset="0"/>
                          <a:ea typeface="MS Mincho" panose="02020609040205080304" pitchFamily="49" charset="-128"/>
                          <a:cs typeface="Calibri" panose="020F0502020204030204" pitchFamily="34" charset="0"/>
                        </a:rPr>
                        <a:t>Det finnes mange teoretiske og metodiske retninger innenfor veiledningsfaget. Det dreier seg blant annet om strukturen i veiledningssamtaler, betydningen av relasjonen mellom veileder og elev, hva som kan bidra til gode prosesser for læring og refleksjon, og trekk ved individuell versus gruppebasert veiledning. Det er viktig at karriereveilederen har kunnskap om ulike arbeidsmåter, slik at veiledningen kan tilpasses den enkelte elev.</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84009"/>
                  </a:ext>
                </a:extLst>
              </a:tr>
              <a:tr h="293036">
                <a:tc>
                  <a:txBody>
                    <a:bodyPr/>
                    <a:lstStyle/>
                    <a:p>
                      <a:r>
                        <a:rPr lang="nb-NO" sz="1250" b="1">
                          <a:latin typeface="Abadi" panose="020B0604020104020204" pitchFamily="34" charset="0"/>
                        </a:rPr>
                        <a:t>Ferdigheter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50" b="1">
                          <a:latin typeface="Abadi" panose="020B06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321752"/>
                  </a:ext>
                </a:extLst>
              </a:tr>
              <a:tr h="1604020">
                <a:tc>
                  <a:txBody>
                    <a:bodyPr/>
                    <a:lstStyle/>
                    <a:p>
                      <a:pPr>
                        <a:lnSpc>
                          <a:spcPct val="107000"/>
                        </a:lnSpc>
                        <a:spcAft>
                          <a:spcPts val="600"/>
                        </a:spcAft>
                      </a:pPr>
                      <a:r>
                        <a:rPr lang="nb-NO" sz="1250" b="1">
                          <a:effectLst/>
                          <a:latin typeface="Abadi" panose="020B0604020104020204" pitchFamily="34" charset="0"/>
                          <a:ea typeface="Calibri" panose="020F0502020204030204" pitchFamily="34" charset="0"/>
                          <a:cs typeface="Calibri" panose="020F0502020204030204" pitchFamily="34" charset="0"/>
                        </a:rPr>
                        <a:t>Karriereveilederen i skolen:</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fontAlgn="base">
                        <a:spcAft>
                          <a:spcPts val="600"/>
                        </a:spcAft>
                        <a:buFont typeface="Symbol" panose="05050102010706020507" pitchFamily="18" charset="2"/>
                        <a:buChar char=""/>
                      </a:pPr>
                      <a:r>
                        <a:rPr lang="nb-NO" sz="1250">
                          <a:effectLst/>
                          <a:latin typeface="Abadi" panose="020B0604020104020204" pitchFamily="34" charset="0"/>
                          <a:ea typeface="Calibri" panose="020F0502020204030204" pitchFamily="34" charset="0"/>
                          <a:cs typeface="Times New Roman" panose="02020603050405020304" pitchFamily="18" charset="0"/>
                        </a:rPr>
                        <a:t>kan gjøre begrunnede valg av veiledningsmetoder for å kunne kartlegge og analysere bakgrunn, nåsituasjon og forventninger sammen med eleven</a:t>
                      </a:r>
                      <a:endParaRPr lang="nb-NO" sz="1250">
                        <a:effectLst/>
                        <a:latin typeface="Abadi" panose="020B0604020104020204" pitchFamily="34" charset="0"/>
                        <a:ea typeface="Times New Roman" panose="02020603050405020304" pitchFamily="18" charset="0"/>
                        <a:cs typeface="Times New Roman" panose="02020603050405020304" pitchFamily="18" charset="0"/>
                      </a:endParaRPr>
                    </a:p>
                    <a:p>
                      <a:pPr marL="342900" lvl="0" indent="-342900" fontAlgn="base">
                        <a:spcAft>
                          <a:spcPts val="600"/>
                        </a:spcAft>
                        <a:buFont typeface="Symbol" panose="05050102010706020507" pitchFamily="18" charset="2"/>
                        <a:buChar char=""/>
                      </a:pPr>
                      <a:r>
                        <a:rPr lang="nb-NO" sz="1250">
                          <a:effectLst/>
                          <a:latin typeface="Abadi" panose="020B0604020104020204" pitchFamily="34" charset="0"/>
                          <a:ea typeface="Calibri" panose="020F0502020204030204" pitchFamily="34" charset="0"/>
                          <a:cs typeface="Times New Roman" panose="02020603050405020304" pitchFamily="18" charset="0"/>
                        </a:rPr>
                        <a:t>kan anvende sentrale veiledningsferdigheter som er tilpasset den enkelte elev, gruppe eller klasse</a:t>
                      </a:r>
                      <a:endParaRPr lang="nb-NO" sz="1250">
                        <a:effectLst/>
                        <a:latin typeface="Abadi" panose="020B0604020104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50">
                          <a:effectLst/>
                          <a:latin typeface="Abadi" panose="020B0604020104020204" pitchFamily="34" charset="0"/>
                          <a:ea typeface="MS Mincho" panose="02020609040205080304" pitchFamily="49" charset="-128"/>
                          <a:cs typeface="Calibri" panose="020F0502020204030204" pitchFamily="34" charset="0"/>
                        </a:rPr>
                        <a:t>Veiledningsfaget inneholder et stort spekter av metoder, teknikker, verktøy og tilnærminger. Ulike metoder og verktøy kan være mer eller mindre hensiktsmessige å ta i bruk sammen med den enkelte elev, gruppe eller klasse. For karriereveilederen er det viktig å ha et bredt repertoar for å kunne ta bevisste og begrunnede valg av metoder og verktøy.</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50">
                          <a:effectLst/>
                          <a:latin typeface="Abadi" panose="020B0604020104020204" pitchFamily="34" charset="0"/>
                          <a:ea typeface="MS Mincho" panose="02020609040205080304" pitchFamily="49" charset="-128"/>
                          <a:cs typeface="Calibri" panose="020F0502020204030204" pitchFamily="34" charset="0"/>
                        </a:rPr>
                        <a:t>I tillegg til å kjenne til og kunne bruke ulike metoder og verktøy trenger karriereveilederen gode kommunikasjonsferdigheter og relasjonelle ferdigheter, for å oppnå en god prosess med eleven, gruppen eller klassen.</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5579590"/>
                  </a:ext>
                </a:extLst>
              </a:tr>
              <a:tr h="293036">
                <a:tc>
                  <a:txBody>
                    <a:bodyPr/>
                    <a:lstStyle/>
                    <a:p>
                      <a:r>
                        <a:rPr lang="nb-NO" sz="1250" b="1">
                          <a:latin typeface="Abadi" panose="020B0604020104020204" pitchFamily="34" charset="0"/>
                        </a:rPr>
                        <a:t>Generell kompetanse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b-NO" sz="1250" b="1">
                          <a:latin typeface="Abadi" panose="020B0604020104020204" pitchFamily="34" charset="0"/>
                        </a:rPr>
                        <a:t>Kommentarer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457490"/>
                  </a:ext>
                </a:extLst>
              </a:tr>
              <a:tr h="1073527">
                <a:tc>
                  <a:txBody>
                    <a:bodyPr/>
                    <a:lstStyle/>
                    <a:p>
                      <a:pPr>
                        <a:lnSpc>
                          <a:spcPct val="107000"/>
                        </a:lnSpc>
                        <a:spcAft>
                          <a:spcPts val="600"/>
                        </a:spcAft>
                      </a:pPr>
                      <a:r>
                        <a:rPr lang="nb-NO" sz="1250" b="1">
                          <a:effectLst/>
                          <a:latin typeface="Abadi" panose="020B0604020104020204" pitchFamily="34" charset="0"/>
                          <a:ea typeface="MS Mincho" panose="02020609040205080304" pitchFamily="49" charset="-128"/>
                          <a:cs typeface="Calibri" panose="020F0502020204030204" pitchFamily="34" charset="0"/>
                        </a:rPr>
                        <a:t>Karriereveilederen i skolen:</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nb-NO" sz="1250">
                          <a:effectLst/>
                          <a:latin typeface="Abadi" panose="020B0604020104020204" pitchFamily="34" charset="0"/>
                          <a:ea typeface="MS Mincho" panose="02020609040205080304" pitchFamily="49" charset="-128"/>
                          <a:cs typeface="Calibri" panose="020F0502020204030204" pitchFamily="34" charset="0"/>
                        </a:rPr>
                        <a:t>forstår betydningen av å vedlikeholde og videreutvikle egne ferdigheter gjennom praksis, refleksjon, kritisk drøfting, kollegasamarbeid og andre faglige fellesskap</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600"/>
                        </a:spcAft>
                      </a:pPr>
                      <a:r>
                        <a:rPr lang="nb-NO" sz="1250">
                          <a:effectLst/>
                          <a:latin typeface="Abadi" panose="020B0604020104020204" pitchFamily="34" charset="0"/>
                          <a:ea typeface="MS Mincho" panose="02020609040205080304" pitchFamily="49" charset="-128"/>
                          <a:cs typeface="Calibri" panose="020F0502020204030204" pitchFamily="34" charset="0"/>
                        </a:rPr>
                        <a:t>Den generelle kompetansen innenfor dette området handler om profesjonell utvikling og faglig fellesskap.</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nb-NO" sz="1250">
                          <a:effectLst/>
                          <a:latin typeface="Abadi" panose="020B0604020104020204" pitchFamily="34" charset="0"/>
                          <a:ea typeface="MS Mincho" panose="02020609040205080304" pitchFamily="49" charset="-128"/>
                          <a:cs typeface="Calibri" panose="020F0502020204030204" pitchFamily="34" charset="0"/>
                        </a:rPr>
                        <a:t>Når karriereveilederen har denne kompetansen, viser den seg gjennom et reflektert forhold til egen praksis og en aktiv søken etter å utvikle kunnskaper og ferdigheter innenfor veiledning. Kompetansen kommer også til syne gjennom at karriereveilederen tar initiativ til, og deltar i, lærende fellesskap med kollegaer på skolen, i regionen og/eller med andre samarbeidspartnere som også utøver veiledning i praksis. </a:t>
                      </a:r>
                      <a:endParaRPr lang="nb-NO" sz="1250">
                        <a:effectLst/>
                        <a:latin typeface="Abadi" panose="020B06040201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419026"/>
                  </a:ext>
                </a:extLst>
              </a:tr>
            </a:tbl>
          </a:graphicData>
        </a:graphic>
      </p:graphicFrame>
    </p:spTree>
    <p:extLst>
      <p:ext uri="{BB962C8B-B14F-4D97-AF65-F5344CB8AC3E}">
        <p14:creationId xmlns:p14="http://schemas.microsoft.com/office/powerpoint/2010/main" val="278065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Tabell 7">
            <a:extLst>
              <a:ext uri="{FF2B5EF4-FFF2-40B4-BE49-F238E27FC236}">
                <a16:creationId xmlns:a16="http://schemas.microsoft.com/office/drawing/2014/main" id="{029EFF7D-7AE7-1585-DC1A-D417C9762844}"/>
              </a:ext>
            </a:extLst>
          </p:cNvPr>
          <p:cNvGraphicFramePr>
            <a:graphicFrameLocks noGrp="1"/>
          </p:cNvGraphicFramePr>
          <p:nvPr>
            <p:extLst>
              <p:ext uri="{D42A27DB-BD31-4B8C-83A1-F6EECF244321}">
                <p14:modId xmlns:p14="http://schemas.microsoft.com/office/powerpoint/2010/main" val="4254293016"/>
              </p:ext>
            </p:extLst>
          </p:nvPr>
        </p:nvGraphicFramePr>
        <p:xfrm>
          <a:off x="5656044" y="2246647"/>
          <a:ext cx="6281491" cy="4145280"/>
        </p:xfrm>
        <a:graphic>
          <a:graphicData uri="http://schemas.openxmlformats.org/drawingml/2006/table">
            <a:tbl>
              <a:tblPr firstRow="1" bandRow="1">
                <a:tableStyleId>{5C22544A-7EE6-4342-B048-85BDC9FD1C3A}</a:tableStyleId>
              </a:tblPr>
              <a:tblGrid>
                <a:gridCol w="6281491">
                  <a:extLst>
                    <a:ext uri="{9D8B030D-6E8A-4147-A177-3AD203B41FA5}">
                      <a16:colId xmlns:a16="http://schemas.microsoft.com/office/drawing/2014/main" val="1910040262"/>
                    </a:ext>
                  </a:extLst>
                </a:gridCol>
              </a:tblGrid>
              <a:tr h="370840">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2400" b="1">
                          <a:solidFill>
                            <a:schemeClr val="bg1"/>
                          </a:solidFill>
                          <a:effectLst/>
                          <a:latin typeface="Abadi Extra Light" panose="020B0204020104020204" pitchFamily="34" charset="0"/>
                        </a:rPr>
                        <a:t>Karriereveilederen i skolen:</a:t>
                      </a:r>
                      <a:r>
                        <a:rPr lang="nb-NO" sz="2400" b="0">
                          <a:solidFill>
                            <a:schemeClr val="bg1"/>
                          </a:solidFill>
                          <a:effectLst/>
                          <a:latin typeface="Abadi Extra Light" panose="020B0204020104020204" pitchFamily="34" charset="0"/>
                        </a:rPr>
                        <a:t> </a:t>
                      </a:r>
                      <a:endParaRPr lang="nb-NO" sz="2400" b="0" i="0">
                        <a:solidFill>
                          <a:schemeClr val="bg1"/>
                        </a:solidFill>
                        <a:effectLst/>
                        <a:latin typeface="Abadi Extra Light" panose="020B0204020104020204" pitchFamily="34" charset="0"/>
                      </a:endParaRPr>
                    </a:p>
                  </a:txBody>
                  <a:tcPr/>
                </a:tc>
                <a:extLst>
                  <a:ext uri="{0D108BD9-81ED-4DB2-BD59-A6C34878D82A}">
                    <a16:rowId xmlns:a16="http://schemas.microsoft.com/office/drawing/2014/main" val="1304645832"/>
                  </a:ext>
                </a:extLst>
              </a:tr>
              <a:tr h="370840">
                <a:tc>
                  <a:txBody>
                    <a:bodyPr/>
                    <a:lstStyle/>
                    <a:p>
                      <a:pPr algn="l" rtl="0" fontAlgn="base"/>
                      <a:r>
                        <a:rPr lang="nb-NO" sz="1600" b="1">
                          <a:solidFill>
                            <a:srgbClr val="000000"/>
                          </a:solidFill>
                          <a:latin typeface="Abadi Extra Light" panose="020B0204020104020204" pitchFamily="34" charset="0"/>
                        </a:rPr>
                        <a:t>Kunnskaper</a:t>
                      </a:r>
                      <a:endParaRPr lang="nb-NO" sz="1600" b="1">
                        <a:solidFill>
                          <a:srgbClr val="000000"/>
                        </a:solidFill>
                        <a:effectLst/>
                        <a:latin typeface="Abadi Extra Light" panose="020B0204020104020204" pitchFamily="34" charset="0"/>
                      </a:endParaRPr>
                    </a:p>
                    <a:p>
                      <a:pPr marL="742950" lvl="1" indent="-285750" fontAlgn="base">
                        <a:buFont typeface="Arial" panose="020B0604020202020204" pitchFamily="34" charset="0"/>
                        <a:buChar char="•"/>
                      </a:pPr>
                      <a:r>
                        <a:rPr lang="nb-NO" sz="1600" b="0">
                          <a:solidFill>
                            <a:srgbClr val="000000"/>
                          </a:solidFill>
                          <a:effectLst/>
                          <a:latin typeface="Abadi Extra Light" panose="020B0204020104020204" pitchFamily="34" charset="0"/>
                        </a:rPr>
                        <a:t>kjenner etiske retningslinjer for karriereveiledning, og har kunnskap om lovbestemmelser som handler om personvern </a:t>
                      </a:r>
                    </a:p>
                    <a:p>
                      <a:pPr marL="742950" lvl="1" indent="-285750" fontAlgn="base">
                        <a:buFont typeface="Arial" panose="020B0604020202020204" pitchFamily="34" charset="0"/>
                        <a:buChar char="•"/>
                      </a:pPr>
                      <a:r>
                        <a:rPr lang="nb-NO" sz="1600" b="0">
                          <a:solidFill>
                            <a:srgbClr val="000000"/>
                          </a:solidFill>
                          <a:effectLst/>
                          <a:latin typeface="Abadi Extra Light" panose="020B0204020104020204" pitchFamily="34" charset="0"/>
                        </a:rPr>
                        <a:t>har grunnleggende kunnskap om etisk teori, og har innsikt i etiske dilemmaer og utfordringer i skolens karriereveiledning og karrierelæring</a:t>
                      </a:r>
                    </a:p>
                  </a:txBody>
                  <a:tcPr/>
                </a:tc>
                <a:extLst>
                  <a:ext uri="{0D108BD9-81ED-4DB2-BD59-A6C34878D82A}">
                    <a16:rowId xmlns:a16="http://schemas.microsoft.com/office/drawing/2014/main" val="1291663900"/>
                  </a:ext>
                </a:extLst>
              </a:tr>
              <a:tr h="370840">
                <a:tc>
                  <a:txBody>
                    <a:bodyPr/>
                    <a:lstStyle/>
                    <a:p>
                      <a:pPr algn="l" rtl="0" fontAlgn="base"/>
                      <a:r>
                        <a:rPr lang="nb-NO" sz="1600" b="1" dirty="0">
                          <a:solidFill>
                            <a:srgbClr val="000000"/>
                          </a:solidFill>
                          <a:latin typeface="Abadi Extra Light" panose="020B0204020104020204" pitchFamily="34" charset="0"/>
                        </a:rPr>
                        <a:t>Ferdigheter:</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utvikle og utøve etisk handlekraft i det daglige veiledningsarbeidet</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gjenkjenne etisk utfordrende situasjoner og gjøre gode vurderinger av hva som kan være en etisk forsvarlig handling</a:t>
                      </a:r>
                    </a:p>
                  </a:txBody>
                  <a:tcPr/>
                </a:tc>
                <a:extLst>
                  <a:ext uri="{0D108BD9-81ED-4DB2-BD59-A6C34878D82A}">
                    <a16:rowId xmlns:a16="http://schemas.microsoft.com/office/drawing/2014/main" val="4228062498"/>
                  </a:ext>
                </a:extLst>
              </a:tr>
              <a:tr h="370840">
                <a:tc>
                  <a:txBody>
                    <a:bodyPr/>
                    <a:lstStyle/>
                    <a:p>
                      <a:pPr algn="l" rtl="0" fontAlgn="base"/>
                      <a:r>
                        <a:rPr lang="nb-NO" sz="1600" b="1" dirty="0">
                          <a:solidFill>
                            <a:srgbClr val="000000"/>
                          </a:solidFill>
                          <a:latin typeface="Abadi Extra Light" panose="020B0204020104020204" pitchFamily="34" charset="0"/>
                        </a:rPr>
                        <a:t>Generell kompetanse</a:t>
                      </a:r>
                    </a:p>
                    <a:p>
                      <a:pPr marL="742950" lvl="1" indent="-285750" fontAlgn="base">
                        <a:buFont typeface="Arial" panose="020B0604020202020204" pitchFamily="34" charset="0"/>
                        <a:buChar char="•"/>
                      </a:pPr>
                      <a:r>
                        <a:rPr lang="nb-NO" sz="1600" dirty="0">
                          <a:solidFill>
                            <a:srgbClr val="000000"/>
                          </a:solidFill>
                          <a:latin typeface="Abadi Extra Light" panose="020B0204020104020204" pitchFamily="34" charset="0"/>
                        </a:rPr>
                        <a:t>kan kritisk vurdere egen rolleutøvelse, og kan ta initiativ til etisk refleksjon i profesjonsfellesskapet på skolen</a:t>
                      </a:r>
                    </a:p>
                  </a:txBody>
                  <a:tcPr/>
                </a:tc>
                <a:extLst>
                  <a:ext uri="{0D108BD9-81ED-4DB2-BD59-A6C34878D82A}">
                    <a16:rowId xmlns:a16="http://schemas.microsoft.com/office/drawing/2014/main" val="2857502398"/>
                  </a:ext>
                </a:extLst>
              </a:tr>
            </a:tbl>
          </a:graphicData>
        </a:graphic>
      </p:graphicFrame>
      <p:sp>
        <p:nvSpPr>
          <p:cNvPr id="11" name="TekstSylinder 10">
            <a:extLst>
              <a:ext uri="{FF2B5EF4-FFF2-40B4-BE49-F238E27FC236}">
                <a16:creationId xmlns:a16="http://schemas.microsoft.com/office/drawing/2014/main" id="{FBA66D10-9AA0-0D78-FADA-12A07D842E42}"/>
              </a:ext>
            </a:extLst>
          </p:cNvPr>
          <p:cNvSpPr txBox="1"/>
          <p:nvPr/>
        </p:nvSpPr>
        <p:spPr>
          <a:xfrm>
            <a:off x="327171" y="1085589"/>
            <a:ext cx="116103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Kompetanseområdet handler om etisk bevissthet i karriereveiledning, og om å kjenne og handle i tråd med etiske retningslinjer for karriereveiledning i praksis. Karriereveilederen i skolen har bred kompetanse om etikk, og kan reflektere systematisk over egen etisk praksis.</a:t>
            </a:r>
          </a:p>
        </p:txBody>
      </p:sp>
      <p:sp>
        <p:nvSpPr>
          <p:cNvPr id="12" name="TekstSylinder 11">
            <a:extLst>
              <a:ext uri="{FF2B5EF4-FFF2-40B4-BE49-F238E27FC236}">
                <a16:creationId xmlns:a16="http://schemas.microsoft.com/office/drawing/2014/main" id="{BF1A8EA1-ABB0-94C1-691F-556756082945}"/>
              </a:ext>
            </a:extLst>
          </p:cNvPr>
          <p:cNvSpPr txBox="1"/>
          <p:nvPr/>
        </p:nvSpPr>
        <p:spPr>
          <a:xfrm>
            <a:off x="327171" y="316148"/>
            <a:ext cx="114134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srgbClr val="081F9B"/>
                </a:solidFill>
                <a:effectLst/>
                <a:uLnTx/>
                <a:uFillTx/>
                <a:latin typeface="Abadi Extra Light" panose="020B0204020104020204" pitchFamily="34" charset="0"/>
                <a:ea typeface="+mn-ea"/>
                <a:cs typeface="+mn-cs"/>
              </a:rPr>
              <a:t>2. Etikk</a:t>
            </a:r>
          </a:p>
        </p:txBody>
      </p:sp>
      <p:pic>
        <p:nvPicPr>
          <p:cNvPr id="1026" name="Picture 2">
            <a:extLst>
              <a:ext uri="{FF2B5EF4-FFF2-40B4-BE49-F238E27FC236}">
                <a16:creationId xmlns:a16="http://schemas.microsoft.com/office/drawing/2014/main" id="{2E85DABC-B8D2-DCB1-553F-59D793F31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9" y="1710378"/>
            <a:ext cx="5716223" cy="5716223"/>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descr="Et bilde som inneholder tekst, sirkel, skjermbilde, logo&#10;&#10;Automatisk generert beskrivelse">
            <a:extLst>
              <a:ext uri="{FF2B5EF4-FFF2-40B4-BE49-F238E27FC236}">
                <a16:creationId xmlns:a16="http://schemas.microsoft.com/office/drawing/2014/main" id="{00BE86EB-8BE0-B269-3746-A37D7F3F30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4479" y="95528"/>
            <a:ext cx="1194594" cy="990061"/>
          </a:xfrm>
          <a:prstGeom prst="rect">
            <a:avLst/>
          </a:prstGeom>
          <a:noFill/>
          <a:ln>
            <a:noFill/>
          </a:ln>
        </p:spPr>
      </p:pic>
    </p:spTree>
    <p:extLst>
      <p:ext uri="{BB962C8B-B14F-4D97-AF65-F5344CB8AC3E}">
        <p14:creationId xmlns:p14="http://schemas.microsoft.com/office/powerpoint/2010/main" val="2311347290"/>
      </p:ext>
    </p:extLst>
  </p:cSld>
  <p:clrMapOvr>
    <a:masterClrMapping/>
  </p:clrMapOvr>
</p:sld>
</file>

<file path=ppt/theme/theme1.xml><?xml version="1.0" encoding="utf-8"?>
<a:theme xmlns:a="http://schemas.openxmlformats.org/drawingml/2006/main" name="Office-tema">
  <a:themeElements>
    <a:clrScheme name="Gul">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ustom 185">
      <a:majorFont>
        <a:latin typeface="Poppins 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irektoratet_PPTMal" id="{9FE5435D-B079-41B5-9D0F-7713100E1272}" vid="{83A21383-EA70-4CDE-BFC0-4925D796BCDF}"/>
    </a:ext>
  </a:extLst>
</a:theme>
</file>

<file path=ppt/theme/theme2.xml><?xml version="1.0" encoding="utf-8"?>
<a:theme xmlns:a="http://schemas.openxmlformats.org/drawingml/2006/main" name="1_Office-tema">
  <a:themeElements>
    <a:clrScheme name="Gul">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ustom 185">
      <a:majorFont>
        <a:latin typeface="Poppins 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irektoratet_PPTMal" id="{9FE5435D-B079-41B5-9D0F-7713100E1272}" vid="{83A21383-EA70-4CDE-BFC0-4925D796BCDF}"/>
    </a:ext>
  </a:extLst>
</a:theme>
</file>

<file path=ppt/theme/theme3.xml><?xml version="1.0" encoding="utf-8"?>
<a:theme xmlns:a="http://schemas.openxmlformats.org/drawingml/2006/main" name="2_Office-tema">
  <a:themeElements>
    <a:clrScheme name="Office">
      <a:dk1>
        <a:srgbClr val="000000"/>
      </a:dk1>
      <a:lt1>
        <a:srgbClr val="FFFFFF"/>
      </a:lt1>
      <a:dk2>
        <a:srgbClr val="2F0B63"/>
      </a:dk2>
      <a:lt2>
        <a:srgbClr val="CDB9FC"/>
      </a:lt2>
      <a:accent1>
        <a:srgbClr val="7800F0"/>
      </a:accent1>
      <a:accent2>
        <a:srgbClr val="FF6202"/>
      </a:accent2>
      <a:accent3>
        <a:srgbClr val="2F0B63"/>
      </a:accent3>
      <a:accent4>
        <a:srgbClr val="EF7DBB"/>
      </a:accent4>
      <a:accent5>
        <a:srgbClr val="9359EF"/>
      </a:accent5>
      <a:accent6>
        <a:srgbClr val="CFFF1F"/>
      </a:accent6>
      <a:hlink>
        <a:srgbClr val="2F0B63"/>
      </a:hlink>
      <a:folHlink>
        <a:srgbClr val="2F0B63"/>
      </a:folHlink>
    </a:clrScheme>
    <a:fontScheme name="Egendefinert 48">
      <a:majorFont>
        <a:latin typeface="Maison Neue Demi"/>
        <a:ea typeface=""/>
        <a:cs typeface=""/>
      </a:majorFont>
      <a:minorFont>
        <a:latin typeface="Maison Neue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800F0"/>
    </a:custClr>
    <a:custClr name="Custom Color 2">
      <a:srgbClr val="9359EF"/>
    </a:custClr>
    <a:custClr name="Custom Color 3">
      <a:srgbClr val="CDB9FC"/>
    </a:custClr>
    <a:custClr name="Custom Color 4">
      <a:srgbClr val="FF6202"/>
    </a:custClr>
    <a:custClr name="Custom Color 5">
      <a:srgbClr val="FFD9B1"/>
    </a:custClr>
    <a:custClr name="Custom Color 6">
      <a:srgbClr val="FFEBD3"/>
    </a:custClr>
    <a:custClr name="Custom Color 7">
      <a:srgbClr val="FFF5EE"/>
    </a:custClr>
    <a:custClr name="Custom Color 8">
      <a:srgbClr val="2F0B63"/>
    </a:custClr>
    <a:custClr name="Custom Color 9">
      <a:srgbClr val="9595F9"/>
    </a:custClr>
    <a:custClr name="Custom Color 10">
      <a:srgbClr val="DAD9FF"/>
    </a:custClr>
    <a:custClr name="Custom Color 11">
      <a:srgbClr val="EF7DBB"/>
    </a:custClr>
    <a:custClr name="Custom Color 12">
      <a:srgbClr val="FFCCED"/>
    </a:custClr>
    <a:custClr name="Custom Color 13">
      <a:srgbClr val="CFFF1F"/>
    </a:custClr>
    <a:custClr name="Custom Color 14">
      <a:srgbClr val="E4FF7D"/>
    </a:custClr>
  </a:custClrLst>
  <a:extLst>
    <a:ext uri="{05A4C25C-085E-4340-85A3-A5531E510DB2}">
      <thm15:themeFamily xmlns:thm15="http://schemas.microsoft.com/office/thememl/2012/main" name="USN_PPT_V3.potx" id="{4CDF4993-8CAB-445E-B8E6-792C8AFF7D06}" vid="{C3D82C89-8798-4BA5-96AA-DED4C4D7A242}"/>
    </a:ext>
  </a:extLst>
</a:theme>
</file>

<file path=ppt/theme/theme4.xml><?xml version="1.0" encoding="utf-8"?>
<a:theme xmlns:a="http://schemas.openxmlformats.org/drawingml/2006/main" name="3_Office-tema">
  <a:themeElements>
    <a:clrScheme name="Office Theme">
      <a:dk1>
        <a:sysClr val="windowText" lastClr="000000"/>
      </a:dk1>
      <a:lt1>
        <a:sysClr val="window" lastClr="FFFFFF"/>
      </a:lt1>
      <a:dk2>
        <a:srgbClr val="171B4E"/>
      </a:dk2>
      <a:lt2>
        <a:srgbClr val="A2A4A5"/>
      </a:lt2>
      <a:accent1>
        <a:srgbClr val="E72F72"/>
      </a:accent1>
      <a:accent2>
        <a:srgbClr val="0025A0"/>
      </a:accent2>
      <a:accent3>
        <a:srgbClr val="EA591D"/>
      </a:accent3>
      <a:accent4>
        <a:srgbClr val="630879"/>
      </a:accent4>
      <a:accent5>
        <a:srgbClr val="FF8C43"/>
      </a:accent5>
      <a:accent6>
        <a:srgbClr val="A80037"/>
      </a:accent6>
      <a:hlink>
        <a:srgbClr val="0563C1"/>
      </a:hlink>
      <a:folHlink>
        <a:srgbClr val="954F72"/>
      </a:folHlink>
    </a:clrScheme>
    <a:fontScheme name="Custom 185">
      <a:majorFont>
        <a:latin typeface="Poppins 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irektoratet_PPTMal" id="{9FE5435D-B079-41B5-9D0F-7713100E1272}" vid="{83A21383-EA70-4CDE-BFC0-4925D796BCDF}"/>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8ceb90b-b19b-421b-aa39-1955100b9c41" xsi:nil="true"/>
    <lcf76f155ced4ddcb4097134ff3c332f xmlns="f2ec445f-28ff-4c41-b9fa-fa26a7c4df0b">
      <Terms xmlns="http://schemas.microsoft.com/office/infopath/2007/PartnerControls"/>
    </lcf76f155ced4ddcb4097134ff3c332f>
    <MediaLengthInSeconds xmlns="f2ec445f-28ff-4c41-b9fa-fa26a7c4df0b" xsi:nil="true"/>
    <SharedWithUsers xmlns="a1866f61-d0b1-4a1b-8a53-21522ac74029">
      <UserInfo>
        <DisplayName>Håvard Pedersen</DisplayName>
        <AccountId>243</AccountId>
        <AccountType/>
      </UserInfo>
      <UserInfo>
        <DisplayName>Ingjerd Espolin Gaarder</DisplayName>
        <AccountId>16</AccountId>
        <AccountType/>
      </UserInfo>
    </SharedWithUsers>
    <ArchivedBy xmlns="a1866f61-d0b1-4a1b-8a53-21522ac74029" xsi:nil="true"/>
    <Archived xmlns="a1866f61-d0b1-4a1b-8a53-21522ac74029" xsi:nil="true"/>
    <ArchivedTo xmlns="a1866f61-d0b1-4a1b-8a53-21522ac74029">
      <Url xsi:nil="true"/>
      <Description xsi:nil="true"/>
    </ArchivedTo>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6E159E1240FAB419F08E72AD4C8706A" ma:contentTypeVersion="12" ma:contentTypeDescription="Opprett et nytt dokument." ma:contentTypeScope="" ma:versionID="69bc52b7c614300ecdb18dd13aed95f3">
  <xsd:schema xmlns:xsd="http://www.w3.org/2001/XMLSchema" xmlns:xs="http://www.w3.org/2001/XMLSchema" xmlns:p="http://schemas.microsoft.com/office/2006/metadata/properties" xmlns:ns2="89e90bd6-7881-436f-9259-d1038e936fef" xmlns:ns3="a1866f61-d0b1-4a1b-8a53-21522ac74029" xmlns:ns4="f2ec445f-28ff-4c41-b9fa-fa26a7c4df0b" xmlns:ns5="f8ceb90b-b19b-421b-aa39-1955100b9c41" targetNamespace="http://schemas.microsoft.com/office/2006/metadata/properties" ma:root="true" ma:fieldsID="3ac4ae0a18f012f40b8f7f5b7aace72c" ns2:_="" ns3:_="" ns4:_="" ns5:_="">
    <xsd:import namespace="89e90bd6-7881-436f-9259-d1038e936fef"/>
    <xsd:import namespace="a1866f61-d0b1-4a1b-8a53-21522ac74029"/>
    <xsd:import namespace="f2ec445f-28ff-4c41-b9fa-fa26a7c4df0b"/>
    <xsd:import namespace="f8ceb90b-b19b-421b-aa39-1955100b9c4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Archived" minOccurs="0"/>
                <xsd:element ref="ns3:ArchivedBy" minOccurs="0"/>
                <xsd:element ref="ns3:ArchivedTo" minOccurs="0"/>
                <xsd:element ref="ns4:MediaServiceDateTaken" minOccurs="0"/>
                <xsd:element ref="ns4:MediaLengthInSeconds" minOccurs="0"/>
                <xsd:element ref="ns4:lcf76f155ced4ddcb4097134ff3c332f" minOccurs="0"/>
                <xsd:element ref="ns5:TaxCatchAll" minOccurs="0"/>
                <xsd:element ref="ns4:MediaServiceObjectDetectorVersions" minOccurs="0"/>
                <xsd:element ref="ns4:MediaServiceSearchProperties" minOccurs="0"/>
                <xsd:element ref="ns4:MediaServiceLocation"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e90bd6-7881-436f-9259-d1038e936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866f61-d0b1-4a1b-8a53-21522ac7402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Archived" ma:index="18" nillable="true" ma:displayName="Arkivert" ma:format="DateTime" ma:internalName="Archived">
      <xsd:simpleType>
        <xsd:restriction base="dms:DateTime"/>
      </xsd:simpleType>
    </xsd:element>
    <xsd:element name="ArchivedBy" ma:index="19" nillable="true" ma:displayName="Arkivert av" ma:internalName="ArchivedBy">
      <xsd:simpleType>
        <xsd:restriction base="dms:Text"/>
      </xsd:simpleType>
    </xsd:element>
    <xsd:element name="ArchivedTo" ma:index="20" nillable="true" ma:displayName="Arkivert til" ma:format="Hyperlink" ma:internalName="ArchivedTo">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ec445f-28ff-4c41-b9fa-fa26a7c4df0b" elementFormDefault="qualified">
    <xsd:import namespace="http://schemas.microsoft.com/office/2006/documentManagement/types"/>
    <xsd:import namespace="http://schemas.microsoft.com/office/infopath/2007/PartnerControls"/>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15a638eb-336d-4a77-9d4b-1a2ff89923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ceb90b-b19b-421b-aa39-1955100b9c41"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f97edc8b-2379-4524-a95f-c360aed7dbcf}" ma:internalName="TaxCatchAll" ma:showField="CatchAllData" ma:web="425051f4-9146-44b3-9075-0818b3710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C4FFEC-4AC9-4BC4-A62C-6ACEF00C02A9}">
  <ds:schemaRefs>
    <ds:schemaRef ds:uri="http://schemas.microsoft.com/office/2006/metadata/properties"/>
    <ds:schemaRef ds:uri="http://purl.org/dc/terms/"/>
    <ds:schemaRef ds:uri="f8ceb90b-b19b-421b-aa39-1955100b9c41"/>
    <ds:schemaRef ds:uri="http://purl.org/dc/elements/1.1/"/>
    <ds:schemaRef ds:uri="http://www.w3.org/XML/1998/namespace"/>
    <ds:schemaRef ds:uri="http://schemas.microsoft.com/office/2006/documentManagement/types"/>
    <ds:schemaRef ds:uri="http://schemas.microsoft.com/office/infopath/2007/PartnerControls"/>
    <ds:schemaRef ds:uri="f2ec445f-28ff-4c41-b9fa-fa26a7c4df0b"/>
    <ds:schemaRef ds:uri="http://purl.org/dc/dcmitype/"/>
    <ds:schemaRef ds:uri="http://schemas.openxmlformats.org/package/2006/metadata/core-properties"/>
    <ds:schemaRef ds:uri="a1866f61-d0b1-4a1b-8a53-21522ac74029"/>
    <ds:schemaRef ds:uri="89e90bd6-7881-436f-9259-d1038e936fef"/>
  </ds:schemaRefs>
</ds:datastoreItem>
</file>

<file path=customXml/itemProps2.xml><?xml version="1.0" encoding="utf-8"?>
<ds:datastoreItem xmlns:ds="http://schemas.openxmlformats.org/officeDocument/2006/customXml" ds:itemID="{0CED690D-3141-4AA0-A733-B72A92DBE7F3}">
  <ds:schemaRefs>
    <ds:schemaRef ds:uri="http://schemas.microsoft.com/sharepoint/v3/contenttype/forms"/>
  </ds:schemaRefs>
</ds:datastoreItem>
</file>

<file path=customXml/itemProps3.xml><?xml version="1.0" encoding="utf-8"?>
<ds:datastoreItem xmlns:ds="http://schemas.openxmlformats.org/officeDocument/2006/customXml" ds:itemID="{0E13CA26-CBBA-4521-BA5A-3E8D844B7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e90bd6-7881-436f-9259-d1038e936fef"/>
    <ds:schemaRef ds:uri="a1866f61-d0b1-4a1b-8a53-21522ac74029"/>
    <ds:schemaRef ds:uri="f2ec445f-28ff-4c41-b9fa-fa26a7c4df0b"/>
    <ds:schemaRef ds:uri="f8ceb90b-b19b-421b-aa39-1955100b9c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Direktoratet_PPTMal5</Template>
  <TotalTime>112</TotalTime>
  <Words>7166</Words>
  <Application>Microsoft Office PowerPoint</Application>
  <PresentationFormat>Widescreen</PresentationFormat>
  <Paragraphs>534</Paragraphs>
  <Slides>37</Slides>
  <Notes>31</Notes>
  <HiddenSlides>0</HiddenSlides>
  <MMClips>0</MMClips>
  <ScaleCrop>false</ScaleCrop>
  <HeadingPairs>
    <vt:vector size="4" baseType="variant">
      <vt:variant>
        <vt:lpstr>Tema</vt:lpstr>
      </vt:variant>
      <vt:variant>
        <vt:i4>4</vt:i4>
      </vt:variant>
      <vt:variant>
        <vt:lpstr>Lysbildetitler</vt:lpstr>
      </vt:variant>
      <vt:variant>
        <vt:i4>37</vt:i4>
      </vt:variant>
    </vt:vector>
  </HeadingPairs>
  <TitlesOfParts>
    <vt:vector size="41" baseType="lpstr">
      <vt:lpstr>Office-tema</vt:lpstr>
      <vt:lpstr>1_Office-tema</vt:lpstr>
      <vt:lpstr>2_Office-tema</vt:lpstr>
      <vt:lpstr>3_Office-tema</vt:lpstr>
      <vt:lpstr>   Kompetansestandarder for karriereveiledning i skolen</vt:lpstr>
      <vt:lpstr> Kompetansestandarder for karriereveiledning i skolen</vt:lpstr>
      <vt:lpstr>Kompetansestandarder for karriereveiledning i skolen</vt:lpstr>
      <vt:lpstr>Utviklings- og innspillprosess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Kenneth Eeg Lund</dc:creator>
  <cp:lastModifiedBy>Gry Eilen Bakke</cp:lastModifiedBy>
  <cp:revision>2</cp:revision>
  <cp:lastPrinted>2024-10-22T07:09:08Z</cp:lastPrinted>
  <dcterms:created xsi:type="dcterms:W3CDTF">2021-06-28T15:23:28Z</dcterms:created>
  <dcterms:modified xsi:type="dcterms:W3CDTF">2025-11-26T13:55:12Z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0x010100C6E159E1240FAB419F08E72AD4C8706A</vt:lpwstr>
  </property>
  <property fmtid="{D5CDD505-2E9C-101B-9397-08002B2CF9AE}" pid="3" name="MSIP_Label_e96e116a-ae70-4e3d-be7e-d31ac0727b31_Enabled">
    <vt:lpwstr>true</vt:lpwstr>
  </property>
  <property fmtid="{D5CDD505-2E9C-101B-9397-08002B2CF9AE}" pid="4" name="MSIP_Label_e96e116a-ae70-4e3d-be7e-d31ac0727b31_SetDate">
    <vt:lpwstr>2021-06-28T17:00:56Z</vt:lpwstr>
  </property>
  <property fmtid="{D5CDD505-2E9C-101B-9397-08002B2CF9AE}" pid="5" name="MSIP_Label_e96e116a-ae70-4e3d-be7e-d31ac0727b31_Method">
    <vt:lpwstr>Privileged</vt:lpwstr>
  </property>
  <property fmtid="{D5CDD505-2E9C-101B-9397-08002B2CF9AE}" pid="6" name="MSIP_Label_e96e116a-ae70-4e3d-be7e-d31ac0727b31_Name">
    <vt:lpwstr>Åpen</vt:lpwstr>
  </property>
  <property fmtid="{D5CDD505-2E9C-101B-9397-08002B2CF9AE}" pid="7" name="MSIP_Label_e96e116a-ae70-4e3d-be7e-d31ac0727b31_SiteId">
    <vt:lpwstr>e21a9bd2-dcf8-44df-83fa-aa16c3e0af23</vt:lpwstr>
  </property>
  <property fmtid="{D5CDD505-2E9C-101B-9397-08002B2CF9AE}" pid="8" name="MSIP_Label_e96e116a-ae70-4e3d-be7e-d31ac0727b31_ActionId">
    <vt:lpwstr>18ece5d3-d9b8-4867-a5a7-aba96a43a3a7</vt:lpwstr>
  </property>
  <property fmtid="{D5CDD505-2E9C-101B-9397-08002B2CF9AE}" pid="9" name="MSIP_Label_e96e116a-ae70-4e3d-be7e-d31ac0727b31_ContentBits">
    <vt:lpwstr>0</vt:lpwstr>
  </property>
  <property fmtid="{D5CDD505-2E9C-101B-9397-08002B2CF9AE}" pid="10" name="MSIP_Label_4012811f-b717-4099-a412-3cacd3519ab9_Enabled">
    <vt:lpwstr>true</vt:lpwstr>
  </property>
  <property fmtid="{D5CDD505-2E9C-101B-9397-08002B2CF9AE}" pid="11" name="MSIP_Label_4012811f-b717-4099-a412-3cacd3519ab9_SetDate">
    <vt:lpwstr>2021-09-10T14:56:25Z</vt:lpwstr>
  </property>
  <property fmtid="{D5CDD505-2E9C-101B-9397-08002B2CF9AE}" pid="12" name="MSIP_Label_4012811f-b717-4099-a412-3cacd3519ab9_Method">
    <vt:lpwstr>Privileged</vt:lpwstr>
  </property>
  <property fmtid="{D5CDD505-2E9C-101B-9397-08002B2CF9AE}" pid="13" name="MSIP_Label_4012811f-b717-4099-a412-3cacd3519ab9_Name">
    <vt:lpwstr>Åpen</vt:lpwstr>
  </property>
  <property fmtid="{D5CDD505-2E9C-101B-9397-08002B2CF9AE}" pid="14" name="MSIP_Label_4012811f-b717-4099-a412-3cacd3519ab9_SiteId">
    <vt:lpwstr>1ec46890-73f8-4a2a-9b2c-9a6611f1c922</vt:lpwstr>
  </property>
  <property fmtid="{D5CDD505-2E9C-101B-9397-08002B2CF9AE}" pid="15" name="MSIP_Label_4012811f-b717-4099-a412-3cacd3519ab9_ActionId">
    <vt:lpwstr>dbccf0da-b0b7-4f68-8354-3a99dd406389</vt:lpwstr>
  </property>
  <property fmtid="{D5CDD505-2E9C-101B-9397-08002B2CF9AE}" pid="16" name="MSIP_Label_4012811f-b717-4099-a412-3cacd3519ab9_ContentBits">
    <vt:lpwstr>0</vt:lpwstr>
  </property>
  <property fmtid="{D5CDD505-2E9C-101B-9397-08002B2CF9AE}" pid="17" name="MediaServiceImageTags">
    <vt:lpwstr/>
  </property>
  <property fmtid="{D5CDD505-2E9C-101B-9397-08002B2CF9AE}" pid="18" name="Order">
    <vt:r8>130900</vt:r8>
  </property>
  <property fmtid="{D5CDD505-2E9C-101B-9397-08002B2CF9AE}" pid="19" name="xd_ProgID">
    <vt:lpwstr/>
  </property>
  <property fmtid="{D5CDD505-2E9C-101B-9397-08002B2CF9AE}" pid="20" name="ComplianceAssetId">
    <vt:lpwstr/>
  </property>
  <property fmtid="{D5CDD505-2E9C-101B-9397-08002B2CF9AE}" pid="21" name="TemplateUrl">
    <vt:lpwstr/>
  </property>
  <property fmtid="{D5CDD505-2E9C-101B-9397-08002B2CF9AE}" pid="22" name="_ExtendedDescription">
    <vt:lpwstr/>
  </property>
  <property fmtid="{D5CDD505-2E9C-101B-9397-08002B2CF9AE}" pid="23" name="ArchivedTo">
    <vt:lpwstr>, </vt:lpwstr>
  </property>
  <property fmtid="{D5CDD505-2E9C-101B-9397-08002B2CF9AE}" pid="24" name="xd_Signature">
    <vt:lpwstr/>
  </property>
  <property fmtid="{D5CDD505-2E9C-101B-9397-08002B2CF9AE}" pid="25" name="TriggerFlowInfo">
    <vt:lpwstr/>
  </property>
</Properties>
</file>