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6" r:id="rId5"/>
  </p:sldMasterIdLst>
  <p:notesMasterIdLst>
    <p:notesMasterId r:id="rId20"/>
  </p:notesMasterIdLst>
  <p:sldIdLst>
    <p:sldId id="258" r:id="rId6"/>
    <p:sldId id="257" r:id="rId7"/>
    <p:sldId id="261" r:id="rId8"/>
    <p:sldId id="309" r:id="rId9"/>
    <p:sldId id="303" r:id="rId10"/>
    <p:sldId id="278" r:id="rId11"/>
    <p:sldId id="266" r:id="rId12"/>
    <p:sldId id="270" r:id="rId13"/>
    <p:sldId id="1172" r:id="rId14"/>
    <p:sldId id="1173" r:id="rId15"/>
    <p:sldId id="269" r:id="rId16"/>
    <p:sldId id="268" r:id="rId17"/>
    <p:sldId id="271" r:id="rId18"/>
    <p:sldId id="444" r:id="rId1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nne Almbakk" initials="MA" lastIdx="1" clrIdx="0">
    <p:extLst>
      <p:ext uri="{19B8F6BF-5375-455C-9EA6-DF929625EA0E}">
        <p15:presenceInfo xmlns:p15="http://schemas.microsoft.com/office/powerpoint/2012/main" userId="S::marianne.almbakk@kompetansenorge.no::55a3fccb-c74b-479e-9eba-d878651148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DB2DB"/>
    <a:srgbClr val="D24617"/>
    <a:srgbClr val="79E1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71973" autoAdjust="0"/>
  </p:normalViewPr>
  <p:slideViewPr>
    <p:cSldViewPr snapToGrid="0" snapToObjects="1">
      <p:cViewPr varScale="1">
        <p:scale>
          <a:sx n="119" d="100"/>
          <a:sy n="119" d="100"/>
        </p:scale>
        <p:origin x="96" y="3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dirty="0"/>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E3D14D-108D-DA49-ADF2-20FD4839C7E6}" type="datetimeFigureOut">
              <a:rPr lang="nb-NO" smtClean="0"/>
              <a:t>13.12.2023</a:t>
            </a:fld>
            <a:endParaRPr lang="nb-NO" dirty="0"/>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dirty="0"/>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dirty="0"/>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0F1B15-0B0A-FB4E-95E9-0B5F10908BE3}" type="slidenum">
              <a:rPr lang="nb-NO" smtClean="0"/>
              <a:t>‹#›</a:t>
            </a:fld>
            <a:endParaRPr lang="nb-NO" dirty="0"/>
          </a:p>
        </p:txBody>
      </p:sp>
    </p:spTree>
    <p:extLst>
      <p:ext uri="{BB962C8B-B14F-4D97-AF65-F5344CB8AC3E}">
        <p14:creationId xmlns:p14="http://schemas.microsoft.com/office/powerpoint/2010/main" val="1518025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F90F1B15-0B0A-FB4E-95E9-0B5F10908BE3}" type="slidenum">
              <a:rPr lang="nb-NO" smtClean="0"/>
              <a:t>1</a:t>
            </a:fld>
            <a:endParaRPr lang="nb-NO" dirty="0"/>
          </a:p>
        </p:txBody>
      </p:sp>
    </p:spTree>
    <p:extLst>
      <p:ext uri="{BB962C8B-B14F-4D97-AF65-F5344CB8AC3E}">
        <p14:creationId xmlns:p14="http://schemas.microsoft.com/office/powerpoint/2010/main" val="4180024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pPr algn="l"/>
            <a:r>
              <a:rPr lang="nb-NO" b="1" i="0">
                <a:solidFill>
                  <a:srgbClr val="000000"/>
                </a:solidFill>
                <a:effectLst/>
                <a:latin typeface="Source Sans Pro" panose="020B0503030403020204" pitchFamily="34" charset="0"/>
              </a:rPr>
              <a:t>Karriereveiledningstjenesten har et tydelig oppdrag, tilstrekkelige ressurser og er organisert hensiktsmessig for å løse oppgavene.</a:t>
            </a:r>
            <a:endParaRPr lang="nb-NO" b="0" i="0">
              <a:solidFill>
                <a:srgbClr val="000000"/>
              </a:solidFill>
              <a:effectLst/>
              <a:latin typeface="Source Sans Pro" panose="020B0503030403020204" pitchFamily="34" charset="0"/>
            </a:endParaRPr>
          </a:p>
          <a:p>
            <a:pPr algn="l"/>
            <a:r>
              <a:rPr lang="nb-NO" b="0" i="0">
                <a:solidFill>
                  <a:srgbClr val="000000"/>
                </a:solidFill>
                <a:effectLst/>
                <a:latin typeface="Source Sans Pro" panose="020B0503030403020204" pitchFamily="34" charset="0"/>
              </a:rPr>
              <a:t>Det er et mål at tjenestene har forutsigbare og tilstrekkelige ressurser til å løse sine oppdrag og oppgaver med god kvalitet. Dette innebærer å jobbe planmessig med organisering, slik at alle som er involvert i karriereveiledningsarbeidet har avklarte ansvarsområder og god rolleforståelse.</a:t>
            </a:r>
          </a:p>
          <a:p>
            <a:endParaRPr lang="nb-NO"/>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45BCD4-5A17-4715-B0C5-611E417E26A3}" type="slidenum">
              <a:rPr kumimoji="0" lang="nb-NO"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b-NO"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47162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pPr algn="l"/>
            <a:r>
              <a:rPr lang="nb-NO" b="1" i="0">
                <a:solidFill>
                  <a:srgbClr val="000000"/>
                </a:solidFill>
                <a:effectLst/>
                <a:latin typeface="Source Sans Pro" panose="020B0503030403020204" pitchFamily="34" charset="0"/>
              </a:rPr>
              <a:t>Karriereveiledningstjenesten har ansatte med tilstrekkelig og relevant kompetanse innen karriereveiledning.</a:t>
            </a:r>
            <a:endParaRPr lang="nb-NO" b="0" i="0">
              <a:solidFill>
                <a:srgbClr val="000000"/>
              </a:solidFill>
              <a:effectLst/>
              <a:latin typeface="Source Sans Pro" panose="020B0503030403020204" pitchFamily="34" charset="0"/>
            </a:endParaRPr>
          </a:p>
          <a:p>
            <a:pPr algn="l"/>
            <a:r>
              <a:rPr lang="nb-NO" b="0" i="0">
                <a:solidFill>
                  <a:srgbClr val="000000"/>
                </a:solidFill>
                <a:effectLst/>
                <a:latin typeface="Source Sans Pro" panose="020B0503030403020204" pitchFamily="34" charset="0"/>
              </a:rPr>
              <a:t>Det er et mål å jobbe systematisk og strategisk med å utvikle og vedlikeholde kompetansen til de som jobber med karriereveiledning og karrierelæring. Det innebærer at tjenesten over tid setter klare mål og har en plan for kompetanseheving, både for den enkelte og samlet sett for tjenesten.</a:t>
            </a:r>
          </a:p>
          <a:p>
            <a:endParaRPr lang="nb-NO"/>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45BCD4-5A17-4715-B0C5-611E417E26A3}" type="slidenum">
              <a:rPr kumimoji="0" lang="nb-NO"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b-NO"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291417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pPr algn="l"/>
            <a:r>
              <a:rPr lang="nb-NO" b="1" i="0">
                <a:solidFill>
                  <a:srgbClr val="000000"/>
                </a:solidFill>
                <a:effectLst/>
                <a:latin typeface="Source Sans Pro" panose="020B0503030403020204" pitchFamily="34" charset="0"/>
              </a:rPr>
              <a:t>Karriereveiledningstjenesten har en praksis som er kunnskapsbasert.</a:t>
            </a:r>
            <a:endParaRPr lang="nb-NO" b="0" i="0">
              <a:solidFill>
                <a:srgbClr val="000000"/>
              </a:solidFill>
              <a:effectLst/>
              <a:latin typeface="Source Sans Pro" panose="020B0503030403020204" pitchFamily="34" charset="0"/>
            </a:endParaRPr>
          </a:p>
          <a:p>
            <a:pPr algn="l"/>
            <a:r>
              <a:rPr lang="nb-NO" b="0" i="0">
                <a:solidFill>
                  <a:srgbClr val="000000"/>
                </a:solidFill>
                <a:effectLst/>
                <a:latin typeface="Source Sans Pro" panose="020B0503030403020204" pitchFamily="34" charset="0"/>
              </a:rPr>
              <a:t>Det er et mål å jobbe systematisk med å utvikle en karriereveiledningstjeneste som har en kunnskapsbasert praksis. Det innebærer å anvende informasjon om brukergruppen, brukerstemmer, forskning og erfaringsbasert kunnskap som utgangspunkt for evaluering og utvikling av tjenesten.</a:t>
            </a:r>
          </a:p>
          <a:p>
            <a:endParaRPr lang="nb-NO"/>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45BCD4-5A17-4715-B0C5-611E417E26A3}" type="slidenum">
              <a:rPr kumimoji="0" lang="nb-NO"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b-NO"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775160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pPr algn="l"/>
            <a:r>
              <a:rPr lang="nb-NO" b="1" i="0">
                <a:solidFill>
                  <a:srgbClr val="000000"/>
                </a:solidFill>
                <a:effectLst/>
                <a:latin typeface="Source Sans Pro" panose="020B0503030403020204" pitchFamily="34" charset="0"/>
              </a:rPr>
              <a:t>Karriereveiledningstjenesten har nettverk og samarbeid med relevante aktører.</a:t>
            </a:r>
            <a:endParaRPr lang="nb-NO" b="0" i="0">
              <a:solidFill>
                <a:srgbClr val="000000"/>
              </a:solidFill>
              <a:effectLst/>
              <a:latin typeface="Source Sans Pro" panose="020B0503030403020204" pitchFamily="34" charset="0"/>
            </a:endParaRPr>
          </a:p>
          <a:p>
            <a:pPr algn="l"/>
            <a:r>
              <a:rPr lang="nb-NO" b="0" i="0">
                <a:solidFill>
                  <a:srgbClr val="000000"/>
                </a:solidFill>
                <a:effectLst/>
                <a:latin typeface="Source Sans Pro" panose="020B0503030403020204" pitchFamily="34" charset="0"/>
              </a:rPr>
              <a:t>Det er et mål å jobbe systematisk for å få et godt samarbeid med relevante aktører og instanser. Det innebærer å ha kjennskap til andre aktørers oppdrag og tilbud, avklare fordeling av oppgaver og ansvar, og å utvikle avtaler og rutiner for samarbeid.</a:t>
            </a:r>
          </a:p>
          <a:p>
            <a:endParaRPr lang="nb-NO"/>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45BCD4-5A17-4715-B0C5-611E417E26A3}" type="slidenum">
              <a:rPr kumimoji="0" lang="nb-NO"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b-NO"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862200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F90F1B15-0B0A-FB4E-95E9-0B5F10908BE3}" type="slidenum">
              <a:rPr lang="nb-NO" smtClean="0"/>
              <a:t>14</a:t>
            </a:fld>
            <a:endParaRPr lang="nb-NO" dirty="0"/>
          </a:p>
        </p:txBody>
      </p:sp>
    </p:spTree>
    <p:extLst>
      <p:ext uri="{BB962C8B-B14F-4D97-AF65-F5344CB8AC3E}">
        <p14:creationId xmlns:p14="http://schemas.microsoft.com/office/powerpoint/2010/main" val="706233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Dette er en standardpresentasjon om Nasjonalt kvalitetsrammeverk for karriereveiledning, laget av Kompetanse Norge.</a:t>
            </a:r>
          </a:p>
          <a:p>
            <a:endParaRPr lang="nb-NO" dirty="0"/>
          </a:p>
          <a:p>
            <a:r>
              <a:rPr lang="nb-NO" dirty="0"/>
              <a:t>Vi anbefaler at du setter deg godt inn i innholdet i rammeverket før du skal presentere det. Det kan du gjøre enten ved å lese fagrapporten eller bruke nettstedet Kvalitet i karriereveiledning: </a:t>
            </a:r>
          </a:p>
          <a:p>
            <a:r>
              <a:rPr lang="nb-NO" dirty="0"/>
              <a:t>https://www.kompetansenorge.no/kvalitet-i-karriere/</a:t>
            </a:r>
          </a:p>
          <a:p>
            <a:endParaRPr lang="nb-NO" dirty="0"/>
          </a:p>
          <a:p>
            <a:r>
              <a:rPr lang="nb-NO" dirty="0"/>
              <a:t>Du som skal holde en presentasjon står fritt til å bruke de arkene du ønsker presentasjonen, men arkene skal ikke redigeres. </a:t>
            </a:r>
          </a:p>
          <a:p>
            <a:r>
              <a:rPr lang="nb-NO" dirty="0"/>
              <a:t>Det er ikke anledning til å bruke illustrasjonene som ligger i denne presentasjonen i andre sammenhenger enn i forbindelse med presentasjon av rammeverket. </a:t>
            </a:r>
          </a:p>
          <a:p>
            <a:endParaRPr lang="nb-NO" dirty="0"/>
          </a:p>
          <a:p>
            <a:r>
              <a:rPr lang="nb-NO" dirty="0"/>
              <a:t>Lykke til med din presentasjon! </a:t>
            </a:r>
          </a:p>
          <a:p>
            <a:r>
              <a:rPr lang="nb-NO" dirty="0"/>
              <a:t>Ta kontakt med oss på redaktor.kik@kompetansenorge.no ved spørsmål.</a:t>
            </a:r>
          </a:p>
          <a:p>
            <a:endParaRPr lang="nb-NO" dirty="0"/>
          </a:p>
        </p:txBody>
      </p:sp>
      <p:sp>
        <p:nvSpPr>
          <p:cNvPr id="4" name="Plassholder for lysbildenummer 3"/>
          <p:cNvSpPr>
            <a:spLocks noGrp="1"/>
          </p:cNvSpPr>
          <p:nvPr>
            <p:ph type="sldNum" sz="quarter" idx="5"/>
          </p:nvPr>
        </p:nvSpPr>
        <p:spPr/>
        <p:txBody>
          <a:bodyPr/>
          <a:lstStyle/>
          <a:p>
            <a:fld id="{F90F1B15-0B0A-FB4E-95E9-0B5F10908BE3}" type="slidenum">
              <a:rPr lang="nb-NO" smtClean="0"/>
              <a:t>2</a:t>
            </a:fld>
            <a:endParaRPr lang="nb-NO" dirty="0"/>
          </a:p>
        </p:txBody>
      </p:sp>
    </p:spTree>
    <p:extLst>
      <p:ext uri="{BB962C8B-B14F-4D97-AF65-F5344CB8AC3E}">
        <p14:creationId xmlns:p14="http://schemas.microsoft.com/office/powerpoint/2010/main" val="1653164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b="0" i="0" dirty="0">
                <a:solidFill>
                  <a:srgbClr val="000000"/>
                </a:solidFill>
                <a:effectLst/>
                <a:latin typeface="Source Sans Pro" panose="020B0503030403020204" pitchFamily="34" charset="0"/>
              </a:rPr>
              <a:t>Oppdraget fra Kunnskapsdepartementet innebærer fire definerte leveranser:</a:t>
            </a:r>
          </a:p>
          <a:p>
            <a:pPr algn="l"/>
            <a:endParaRPr lang="nb-NO" b="0" i="0" dirty="0">
              <a:solidFill>
                <a:srgbClr val="000000"/>
              </a:solidFill>
              <a:effectLst/>
              <a:latin typeface="Source Sans Pro" panose="020B0503030403020204" pitchFamily="34" charset="0"/>
            </a:endParaRPr>
          </a:p>
          <a:p>
            <a:pPr algn="l">
              <a:buFont typeface="+mj-lt"/>
              <a:buAutoNum type="arabicPeriod"/>
            </a:pPr>
            <a:r>
              <a:rPr lang="nb-NO" b="0" i="0" dirty="0">
                <a:solidFill>
                  <a:srgbClr val="000000"/>
                </a:solidFill>
                <a:effectLst/>
                <a:latin typeface="Source Sans Pro" panose="020B0503030403020204" pitchFamily="34" charset="0"/>
              </a:rPr>
              <a:t>Kompetansestandarder – profesjonell karriereveiledning</a:t>
            </a:r>
          </a:p>
          <a:p>
            <a:pPr algn="l">
              <a:buFont typeface="+mj-lt"/>
              <a:buAutoNum type="arabicPeriod"/>
            </a:pPr>
            <a:r>
              <a:rPr lang="nb-NO" b="0" i="0" dirty="0">
                <a:solidFill>
                  <a:srgbClr val="000000"/>
                </a:solidFill>
                <a:effectLst/>
                <a:latin typeface="Source Sans Pro" panose="020B0503030403020204" pitchFamily="34" charset="0"/>
              </a:rPr>
              <a:t>Karrierekompetanse – læringsutbytte av karriereveiledning</a:t>
            </a:r>
          </a:p>
          <a:p>
            <a:pPr algn="l">
              <a:buFont typeface="+mj-lt"/>
              <a:buAutoNum type="arabicPeriod"/>
            </a:pPr>
            <a:r>
              <a:rPr lang="nb-NO" b="0" i="0" dirty="0">
                <a:solidFill>
                  <a:srgbClr val="000000"/>
                </a:solidFill>
                <a:effectLst/>
                <a:latin typeface="Source Sans Pro" panose="020B0503030403020204" pitchFamily="34" charset="0"/>
              </a:rPr>
              <a:t>Etikk – prinsipper og retningslinjer for god praksis</a:t>
            </a:r>
          </a:p>
          <a:p>
            <a:pPr algn="l">
              <a:buFont typeface="+mj-lt"/>
              <a:buAutoNum type="arabicPeriod"/>
            </a:pPr>
            <a:r>
              <a:rPr lang="nb-NO" b="0" i="0" dirty="0">
                <a:solidFill>
                  <a:srgbClr val="000000"/>
                </a:solidFill>
                <a:effectLst/>
                <a:latin typeface="Source Sans Pro" panose="020B0503030403020204" pitchFamily="34" charset="0"/>
              </a:rPr>
              <a:t>Kvalitetssikring – kvalitetskriterier, indikatorer, evaluering, statistikk og forskning</a:t>
            </a:r>
          </a:p>
          <a:p>
            <a:pPr algn="l"/>
            <a:endParaRPr lang="nb-NO" b="0" i="0" dirty="0">
              <a:solidFill>
                <a:srgbClr val="000000"/>
              </a:solidFill>
              <a:effectLst/>
              <a:latin typeface="Source Sans Pro" panose="020B0503030403020204" pitchFamily="34" charset="0"/>
            </a:endParaRPr>
          </a:p>
          <a:p>
            <a:pPr algn="l"/>
            <a:r>
              <a:rPr lang="nb-NO" b="0" i="0" dirty="0">
                <a:solidFill>
                  <a:srgbClr val="000000"/>
                </a:solidFill>
                <a:effectLst/>
                <a:latin typeface="Source Sans Pro" panose="020B0503030403020204" pitchFamily="34" charset="0"/>
              </a:rPr>
              <a:t>Oppdraget har som mål å utvikle et nasjonalt kvalitetsrammeverk som kan være til nytte og er relevant for kvalitetsutvikling av karriereveiledning i alle sektorer. Oppdraget innebærer et stort utviklingsarbeid, der prosessen i seg selv er viktig for å sikre involvering og forankring for implementeringsfasen.</a:t>
            </a:r>
          </a:p>
          <a:p>
            <a:endParaRPr lang="nb-NO" dirty="0"/>
          </a:p>
        </p:txBody>
      </p:sp>
      <p:sp>
        <p:nvSpPr>
          <p:cNvPr id="4" name="Plassholder for lysbildenummer 3"/>
          <p:cNvSpPr>
            <a:spLocks noGrp="1"/>
          </p:cNvSpPr>
          <p:nvPr>
            <p:ph type="sldNum" sz="quarter" idx="5"/>
          </p:nvPr>
        </p:nvSpPr>
        <p:spPr/>
        <p:txBody>
          <a:bodyPr/>
          <a:lstStyle/>
          <a:p>
            <a:fld id="{F90F1B15-0B0A-FB4E-95E9-0B5F10908BE3}" type="slidenum">
              <a:rPr lang="nb-NO" smtClean="0"/>
              <a:t>3</a:t>
            </a:fld>
            <a:endParaRPr lang="nb-NO" dirty="0"/>
          </a:p>
        </p:txBody>
      </p:sp>
    </p:spTree>
    <p:extLst>
      <p:ext uri="{BB962C8B-B14F-4D97-AF65-F5344CB8AC3E}">
        <p14:creationId xmlns:p14="http://schemas.microsoft.com/office/powerpoint/2010/main" val="746431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r>
              <a:rPr lang="nb-NO" b="0" i="0">
                <a:solidFill>
                  <a:srgbClr val="000000"/>
                </a:solidFill>
                <a:effectLst/>
                <a:latin typeface="Source Sans Pro" panose="020B0503030403020204" pitchFamily="34" charset="0"/>
              </a:rPr>
              <a:t>Karriereveiledning av høy kvalitet er et overordnet mål for alle som har ansvar for og jobber med karriereveiledning. Kvalitetssikring består av en kvalitetsmodell og verktøyet Vår kvalitet. Til sammen gir dette både praktikere, eiere, ledere og de som har ansvar på systemnivå et godt utgangspunkt for å diskutere, vurdere og utvikle kvalitet i karriereveiledningstjenestene i alle sektorer. Målet er en mer helhetlig og felles forståelse av hva god kvalitet er, samt å inspirere til å jobbe med kvalitetsutvikling.</a:t>
            </a:r>
            <a:endParaRPr lang="nb-NO"/>
          </a:p>
        </p:txBody>
      </p:sp>
      <p:sp>
        <p:nvSpPr>
          <p:cNvPr id="4" name="Plassholder for lysbildenummer 3"/>
          <p:cNvSpPr>
            <a:spLocks noGrp="1"/>
          </p:cNvSpPr>
          <p:nvPr>
            <p:ph type="sldNum" sz="quarter" idx="5"/>
          </p:nvPr>
        </p:nvSpPr>
        <p:spPr/>
        <p:txBody>
          <a:bodyPr/>
          <a:lstStyle/>
          <a:p>
            <a:pPr lvl="0"/>
            <a:fld id="{0945BCD4-5A17-4715-B0C5-611E417E26A3}" type="slidenum">
              <a:rPr lang="nb-NO" smtClean="0"/>
              <a:t>4</a:t>
            </a:fld>
            <a:endParaRPr lang="nb-NO"/>
          </a:p>
        </p:txBody>
      </p:sp>
    </p:spTree>
    <p:extLst>
      <p:ext uri="{BB962C8B-B14F-4D97-AF65-F5344CB8AC3E}">
        <p14:creationId xmlns:p14="http://schemas.microsoft.com/office/powerpoint/2010/main" val="3648852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FCA3B-77EC-4110-889D-4F01D9BE7539}"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9038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3FC899CE-2DB6-45BA-8ABC-35303345B3C6}"/>
              </a:ext>
            </a:extLst>
          </p:cNvPr>
          <p:cNvSpPr>
            <a:spLocks noGrp="1" noRot="1" noChangeAspect="1"/>
          </p:cNvSpPr>
          <p:nvPr>
            <p:ph type="sldImg"/>
          </p:nvPr>
        </p:nvSpPr>
        <p:spPr>
          <a:xfrm>
            <a:off x="685800" y="1143000"/>
            <a:ext cx="5486400" cy="3086100"/>
          </a:xfrm>
        </p:spPr>
      </p:sp>
      <p:sp>
        <p:nvSpPr>
          <p:cNvPr id="3" name="Plassholder for notater 2">
            <a:extLst>
              <a:ext uri="{FF2B5EF4-FFF2-40B4-BE49-F238E27FC236}">
                <a16:creationId xmlns:a16="http://schemas.microsoft.com/office/drawing/2014/main" id="{FB898C8A-D589-47AA-9989-40C070D0D4FE}"/>
              </a:ext>
            </a:extLst>
          </p:cNvPr>
          <p:cNvSpPr txBox="1">
            <a:spLocks noGrp="1"/>
          </p:cNvSpPr>
          <p:nvPr>
            <p:ph type="body" sz="quarter" idx="1"/>
          </p:nvPr>
        </p:nvSpPr>
        <p:spPr/>
        <p:txBody>
          <a:bodyPr/>
          <a:lstStyle/>
          <a:p>
            <a:pPr lvl="0"/>
            <a:r>
              <a:rPr lang="nb-NO">
                <a:latin typeface="Source Sans Pro" pitchFamily="34"/>
              </a:rPr>
              <a:t>Kvalitetsmodellen gir en samlet oversikt over sentrale faktorer som kan påvirke kvaliteten i karriereveiledningstjenester og tilbud.</a:t>
            </a:r>
            <a:endParaRPr lang="nb-NO"/>
          </a:p>
        </p:txBody>
      </p:sp>
      <p:sp>
        <p:nvSpPr>
          <p:cNvPr id="4" name="Plassholder for lysbildenummer 3">
            <a:extLst>
              <a:ext uri="{FF2B5EF4-FFF2-40B4-BE49-F238E27FC236}">
                <a16:creationId xmlns:a16="http://schemas.microsoft.com/office/drawing/2014/main" id="{4841AA15-5E83-4ABC-A71E-8B500CF98046}"/>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56B77456-2EA3-41A6-AA8C-45C9C093A45D}" type="slidenum">
              <a:rPr kumimoji="0" sz="1800" b="0" i="0" u="none" strike="noStrike" kern="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6</a:t>
            </a:fld>
            <a:endParaRPr kumimoji="0" lang="nb-NO" sz="1200" b="0" i="0" u="none" strike="noStrike" kern="1200" cap="none" spc="0" normalizeH="0" baseline="0" noProof="0">
              <a:ln>
                <a:noFill/>
              </a:ln>
              <a:solidFill>
                <a:srgbClr val="000000"/>
              </a:solidFill>
              <a:effectLst/>
              <a:uLnTx/>
              <a:uFillTx/>
              <a:latin typeface="Calibri"/>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45BCD4-5A17-4715-B0C5-611E417E26A3}" type="slidenum">
              <a:rPr kumimoji="0" lang="nb-NO"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b-NO"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271217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pPr algn="l"/>
            <a:r>
              <a:rPr lang="nb-NO" b="1" i="0">
                <a:solidFill>
                  <a:srgbClr val="000000"/>
                </a:solidFill>
                <a:effectLst/>
                <a:latin typeface="Source Sans Pro" panose="020B0503030403020204" pitchFamily="34" charset="0"/>
              </a:rPr>
              <a:t>Karriereveiledningstjenesten har en etisk god praksis.</a:t>
            </a:r>
            <a:endParaRPr lang="nb-NO" b="0" i="0">
              <a:solidFill>
                <a:srgbClr val="000000"/>
              </a:solidFill>
              <a:effectLst/>
              <a:latin typeface="Source Sans Pro" panose="020B0503030403020204" pitchFamily="34" charset="0"/>
            </a:endParaRPr>
          </a:p>
          <a:p>
            <a:pPr algn="l"/>
            <a:r>
              <a:rPr lang="nb-NO" b="0" i="0">
                <a:solidFill>
                  <a:srgbClr val="000000"/>
                </a:solidFill>
                <a:effectLst/>
                <a:latin typeface="Source Sans Pro" panose="020B0503030403020204" pitchFamily="34" charset="0"/>
              </a:rPr>
              <a:t>Det er et mål å jobbe systematisk med å utvikle og opprettholde en etisk god praksis. Det innebærer å legge til rette for at alle som jobber med karrierelæring og karriereveiledning har etisk kompetanse, reflekterer over egen praksis og utøver et godt etisk skjønn i møte med veisøker.</a:t>
            </a:r>
          </a:p>
          <a:p>
            <a:endParaRPr lang="nb-NO"/>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45BCD4-5A17-4715-B0C5-611E417E26A3}" type="slidenum">
              <a:rPr kumimoji="0" lang="nb-NO"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432518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pPr algn="l"/>
            <a:r>
              <a:rPr lang="nb-NO" b="1" i="0">
                <a:solidFill>
                  <a:srgbClr val="000000"/>
                </a:solidFill>
                <a:effectLst/>
                <a:latin typeface="Source Sans Pro" panose="020B0503030403020204" pitchFamily="34" charset="0"/>
              </a:rPr>
              <a:t>Karriereveiledningstilbudet er tilgjengelig og tilpasset, og gir et relevant utbytte.</a:t>
            </a:r>
            <a:endParaRPr lang="nb-NO" b="0" i="0">
              <a:solidFill>
                <a:srgbClr val="000000"/>
              </a:solidFill>
              <a:effectLst/>
              <a:latin typeface="Source Sans Pro" panose="020B0503030403020204" pitchFamily="34" charset="0"/>
            </a:endParaRPr>
          </a:p>
          <a:p>
            <a:pPr algn="l"/>
            <a:r>
              <a:rPr lang="nb-NO" b="0" i="0">
                <a:solidFill>
                  <a:srgbClr val="000000"/>
                </a:solidFill>
                <a:effectLst/>
                <a:latin typeface="Source Sans Pro" panose="020B0503030403020204" pitchFamily="34" charset="0"/>
              </a:rPr>
              <a:t>Det er et mål å jobbe strukturert og systematisk med å utvikle et karriereveiledningstilbud som er tilgjengelig og som gir veisøkere et godt utbytte. Det innebærer å bruke ulike former for veiledning og faglig forankrede metoder, og å tilpasse veiledningen og aktivitetene til den enkelte veisøker.</a:t>
            </a:r>
          </a:p>
          <a:p>
            <a:endParaRPr lang="nb-NO"/>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45BCD4-5A17-4715-B0C5-611E417E26A3}" type="slidenum">
              <a:rPr kumimoji="0" lang="nb-NO"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b-NO"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196336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Tree>
    <p:extLst>
      <p:ext uri="{BB962C8B-B14F-4D97-AF65-F5344CB8AC3E}">
        <p14:creationId xmlns:p14="http://schemas.microsoft.com/office/powerpoint/2010/main" val="1875148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41BDD40-CC17-480F-9E19-72D7460F234D}"/>
              </a:ext>
            </a:extLst>
          </p:cNvPr>
          <p:cNvSpPr txBox="1">
            <a:spLocks noGrp="1"/>
          </p:cNvSpPr>
          <p:nvPr>
            <p:ph type="title"/>
          </p:nvPr>
        </p:nvSpPr>
        <p:spPr/>
        <p:txBody>
          <a:bodyPr/>
          <a:lstStyle>
            <a:lvl1pPr>
              <a:defRPr/>
            </a:lvl1pPr>
          </a:lstStyle>
          <a:p>
            <a:pPr lvl="0"/>
            <a:r>
              <a:rPr lang="nb-NO"/>
              <a:t>Klikk for å redigere tittelstil</a:t>
            </a:r>
          </a:p>
        </p:txBody>
      </p:sp>
      <p:sp>
        <p:nvSpPr>
          <p:cNvPr id="3" name="Plassholder for dato 2">
            <a:extLst>
              <a:ext uri="{FF2B5EF4-FFF2-40B4-BE49-F238E27FC236}">
                <a16:creationId xmlns:a16="http://schemas.microsoft.com/office/drawing/2014/main" id="{A5D194E5-D1A1-4EDE-8B8F-DB052DD0B7A0}"/>
              </a:ext>
            </a:extLst>
          </p:cNvPr>
          <p:cNvSpPr txBox="1">
            <a:spLocks noGrp="1"/>
          </p:cNvSpPr>
          <p:nvPr>
            <p:ph type="dt" sz="half" idx="7"/>
          </p:nvPr>
        </p:nvSpPr>
        <p:spPr/>
        <p:txBody>
          <a:bodyPr/>
          <a:lstStyle>
            <a:lvl1pPr>
              <a:defRPr/>
            </a:lvl1pPr>
          </a:lstStyle>
          <a:p>
            <a:pPr lvl="0"/>
            <a:fld id="{DC432B08-C19B-4A08-9294-8FD45EF23608}" type="datetime1">
              <a:rPr lang="nb-NO"/>
              <a:pPr lvl="0"/>
              <a:t>13.12.2023</a:t>
            </a:fld>
            <a:endParaRPr lang="nb-NO"/>
          </a:p>
        </p:txBody>
      </p:sp>
      <p:sp>
        <p:nvSpPr>
          <p:cNvPr id="4" name="Plassholder for bunntekst 3">
            <a:extLst>
              <a:ext uri="{FF2B5EF4-FFF2-40B4-BE49-F238E27FC236}">
                <a16:creationId xmlns:a16="http://schemas.microsoft.com/office/drawing/2014/main" id="{CA6EDCB2-DF5E-4CDC-92A1-959D7D4FE079}"/>
              </a:ext>
            </a:extLst>
          </p:cNvPr>
          <p:cNvSpPr txBox="1">
            <a:spLocks noGrp="1"/>
          </p:cNvSpPr>
          <p:nvPr>
            <p:ph type="ftr" sz="quarter" idx="9"/>
          </p:nvPr>
        </p:nvSpPr>
        <p:spPr/>
        <p:txBody>
          <a:bodyPr/>
          <a:lstStyle>
            <a:lvl1pPr>
              <a:defRPr/>
            </a:lvl1pPr>
          </a:lstStyle>
          <a:p>
            <a:pPr lvl="0"/>
            <a:endParaRPr lang="nb-NO"/>
          </a:p>
        </p:txBody>
      </p:sp>
      <p:sp>
        <p:nvSpPr>
          <p:cNvPr id="5" name="Plassholder for lysbildenummer 4">
            <a:extLst>
              <a:ext uri="{FF2B5EF4-FFF2-40B4-BE49-F238E27FC236}">
                <a16:creationId xmlns:a16="http://schemas.microsoft.com/office/drawing/2014/main" id="{7B42DAE9-5432-4BAB-AAED-038A49DA703B}"/>
              </a:ext>
            </a:extLst>
          </p:cNvPr>
          <p:cNvSpPr txBox="1">
            <a:spLocks noGrp="1"/>
          </p:cNvSpPr>
          <p:nvPr>
            <p:ph type="sldNum" sz="quarter" idx="8"/>
          </p:nvPr>
        </p:nvSpPr>
        <p:spPr/>
        <p:txBody>
          <a:bodyPr/>
          <a:lstStyle>
            <a:lvl1pPr>
              <a:defRPr/>
            </a:lvl1pPr>
          </a:lstStyle>
          <a:p>
            <a:pPr lvl="0"/>
            <a:fld id="{972704A8-756A-4FDC-B9B8-961969842223}" type="slidenum">
              <a:t>‹#›</a:t>
            </a:fld>
            <a:endParaRPr lang="nb-NO"/>
          </a:p>
        </p:txBody>
      </p:sp>
    </p:spTree>
    <p:extLst>
      <p:ext uri="{BB962C8B-B14F-4D97-AF65-F5344CB8AC3E}">
        <p14:creationId xmlns:p14="http://schemas.microsoft.com/office/powerpoint/2010/main" val="2911747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F38E03B6-A4FC-42D7-A6CD-7758AB40CAE6}"/>
              </a:ext>
            </a:extLst>
          </p:cNvPr>
          <p:cNvSpPr txBox="1">
            <a:spLocks noGrp="1"/>
          </p:cNvSpPr>
          <p:nvPr>
            <p:ph type="dt" sz="half" idx="7"/>
          </p:nvPr>
        </p:nvSpPr>
        <p:spPr/>
        <p:txBody>
          <a:bodyPr/>
          <a:lstStyle>
            <a:lvl1pPr>
              <a:defRPr/>
            </a:lvl1pPr>
          </a:lstStyle>
          <a:p>
            <a:pPr lvl="0"/>
            <a:fld id="{391F79F8-EC50-4486-BD3A-1BAAB458BECA}" type="datetime1">
              <a:rPr lang="nb-NO"/>
              <a:pPr lvl="0"/>
              <a:t>13.12.2023</a:t>
            </a:fld>
            <a:endParaRPr lang="nb-NO"/>
          </a:p>
        </p:txBody>
      </p:sp>
      <p:sp>
        <p:nvSpPr>
          <p:cNvPr id="3" name="Plassholder for bunntekst 2">
            <a:extLst>
              <a:ext uri="{FF2B5EF4-FFF2-40B4-BE49-F238E27FC236}">
                <a16:creationId xmlns:a16="http://schemas.microsoft.com/office/drawing/2014/main" id="{55D25E38-E7C9-4529-84F6-C8015AB40F8E}"/>
              </a:ext>
            </a:extLst>
          </p:cNvPr>
          <p:cNvSpPr txBox="1">
            <a:spLocks noGrp="1"/>
          </p:cNvSpPr>
          <p:nvPr>
            <p:ph type="ftr" sz="quarter" idx="9"/>
          </p:nvPr>
        </p:nvSpPr>
        <p:spPr/>
        <p:txBody>
          <a:bodyPr/>
          <a:lstStyle>
            <a:lvl1pPr>
              <a:defRPr/>
            </a:lvl1pPr>
          </a:lstStyle>
          <a:p>
            <a:pPr lvl="0"/>
            <a:endParaRPr lang="nb-NO"/>
          </a:p>
        </p:txBody>
      </p:sp>
      <p:sp>
        <p:nvSpPr>
          <p:cNvPr id="4" name="Plassholder for lysbildenummer 3">
            <a:extLst>
              <a:ext uri="{FF2B5EF4-FFF2-40B4-BE49-F238E27FC236}">
                <a16:creationId xmlns:a16="http://schemas.microsoft.com/office/drawing/2014/main" id="{8002FD84-987B-4BD9-A9E2-B064B1C6A19A}"/>
              </a:ext>
            </a:extLst>
          </p:cNvPr>
          <p:cNvSpPr txBox="1">
            <a:spLocks noGrp="1"/>
          </p:cNvSpPr>
          <p:nvPr>
            <p:ph type="sldNum" sz="quarter" idx="8"/>
          </p:nvPr>
        </p:nvSpPr>
        <p:spPr/>
        <p:txBody>
          <a:bodyPr/>
          <a:lstStyle>
            <a:lvl1pPr>
              <a:defRPr/>
            </a:lvl1pPr>
          </a:lstStyle>
          <a:p>
            <a:pPr lvl="0"/>
            <a:fld id="{585148B0-DE94-4F88-ADB3-AE573BFEB525}" type="slidenum">
              <a:t>‹#›</a:t>
            </a:fld>
            <a:endParaRPr lang="nb-NO"/>
          </a:p>
        </p:txBody>
      </p:sp>
    </p:spTree>
    <p:extLst>
      <p:ext uri="{BB962C8B-B14F-4D97-AF65-F5344CB8AC3E}">
        <p14:creationId xmlns:p14="http://schemas.microsoft.com/office/powerpoint/2010/main" val="684924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928505F-2CBE-469C-A75C-073362005C77}"/>
              </a:ext>
            </a:extLst>
          </p:cNvPr>
          <p:cNvSpPr txBox="1">
            <a:spLocks noGrp="1"/>
          </p:cNvSpPr>
          <p:nvPr>
            <p:ph type="title"/>
          </p:nvPr>
        </p:nvSpPr>
        <p:spPr>
          <a:xfrm>
            <a:off x="839784" y="457200"/>
            <a:ext cx="3932240" cy="1600200"/>
          </a:xfrm>
        </p:spPr>
        <p:txBody>
          <a:bodyPr anchor="b"/>
          <a:lstStyle>
            <a:lvl1pPr>
              <a:defRPr sz="3200"/>
            </a:lvl1pPr>
          </a:lstStyle>
          <a:p>
            <a:pPr lvl="0"/>
            <a:r>
              <a:rPr lang="nb-NO"/>
              <a:t>Klikk for å redigere tittelstil</a:t>
            </a:r>
          </a:p>
        </p:txBody>
      </p:sp>
      <p:sp>
        <p:nvSpPr>
          <p:cNvPr id="3" name="Plassholder for innhold 2">
            <a:extLst>
              <a:ext uri="{FF2B5EF4-FFF2-40B4-BE49-F238E27FC236}">
                <a16:creationId xmlns:a16="http://schemas.microsoft.com/office/drawing/2014/main" id="{F67857D7-7628-4738-AF0B-16951E87F0D2}"/>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D44E55DD-A3ED-4906-93E8-3AA53277A26A}"/>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nb-NO"/>
              <a:t>Klikk for å redigere tekststiler i malen</a:t>
            </a:r>
          </a:p>
        </p:txBody>
      </p:sp>
      <p:sp>
        <p:nvSpPr>
          <p:cNvPr id="5" name="Plassholder for dato 4">
            <a:extLst>
              <a:ext uri="{FF2B5EF4-FFF2-40B4-BE49-F238E27FC236}">
                <a16:creationId xmlns:a16="http://schemas.microsoft.com/office/drawing/2014/main" id="{7CB47A51-B0BC-4F8D-8F30-4BAC479E731A}"/>
              </a:ext>
            </a:extLst>
          </p:cNvPr>
          <p:cNvSpPr txBox="1">
            <a:spLocks noGrp="1"/>
          </p:cNvSpPr>
          <p:nvPr>
            <p:ph type="dt" sz="half" idx="7"/>
          </p:nvPr>
        </p:nvSpPr>
        <p:spPr/>
        <p:txBody>
          <a:bodyPr/>
          <a:lstStyle>
            <a:lvl1pPr>
              <a:defRPr/>
            </a:lvl1pPr>
          </a:lstStyle>
          <a:p>
            <a:pPr lvl="0"/>
            <a:fld id="{03CBB918-8185-4158-BEEA-9AB86C49B4F1}" type="datetime1">
              <a:rPr lang="nb-NO"/>
              <a:pPr lvl="0"/>
              <a:t>13.12.2023</a:t>
            </a:fld>
            <a:endParaRPr lang="nb-NO"/>
          </a:p>
        </p:txBody>
      </p:sp>
      <p:sp>
        <p:nvSpPr>
          <p:cNvPr id="6" name="Plassholder for bunntekst 5">
            <a:extLst>
              <a:ext uri="{FF2B5EF4-FFF2-40B4-BE49-F238E27FC236}">
                <a16:creationId xmlns:a16="http://schemas.microsoft.com/office/drawing/2014/main" id="{E12635AC-6A24-4EA3-89D5-236D28448AD1}"/>
              </a:ext>
            </a:extLst>
          </p:cNvPr>
          <p:cNvSpPr txBox="1">
            <a:spLocks noGrp="1"/>
          </p:cNvSpPr>
          <p:nvPr>
            <p:ph type="ftr" sz="quarter" idx="9"/>
          </p:nvPr>
        </p:nvSpPr>
        <p:spPr/>
        <p:txBody>
          <a:bodyPr/>
          <a:lstStyle>
            <a:lvl1pPr>
              <a:defRPr/>
            </a:lvl1pPr>
          </a:lstStyle>
          <a:p>
            <a:pPr lvl="0"/>
            <a:endParaRPr lang="nb-NO"/>
          </a:p>
        </p:txBody>
      </p:sp>
      <p:sp>
        <p:nvSpPr>
          <p:cNvPr id="7" name="Plassholder for lysbildenummer 6">
            <a:extLst>
              <a:ext uri="{FF2B5EF4-FFF2-40B4-BE49-F238E27FC236}">
                <a16:creationId xmlns:a16="http://schemas.microsoft.com/office/drawing/2014/main" id="{384A8842-D0B0-49F5-9BD0-F65CA09675FB}"/>
              </a:ext>
            </a:extLst>
          </p:cNvPr>
          <p:cNvSpPr txBox="1">
            <a:spLocks noGrp="1"/>
          </p:cNvSpPr>
          <p:nvPr>
            <p:ph type="sldNum" sz="quarter" idx="8"/>
          </p:nvPr>
        </p:nvSpPr>
        <p:spPr/>
        <p:txBody>
          <a:bodyPr/>
          <a:lstStyle>
            <a:lvl1pPr>
              <a:defRPr/>
            </a:lvl1pPr>
          </a:lstStyle>
          <a:p>
            <a:pPr lvl="0"/>
            <a:fld id="{257CE3FD-F521-4941-9274-722E39E788CC}" type="slidenum">
              <a:t>‹#›</a:t>
            </a:fld>
            <a:endParaRPr lang="nb-NO"/>
          </a:p>
        </p:txBody>
      </p:sp>
    </p:spTree>
    <p:extLst>
      <p:ext uri="{BB962C8B-B14F-4D97-AF65-F5344CB8AC3E}">
        <p14:creationId xmlns:p14="http://schemas.microsoft.com/office/powerpoint/2010/main" val="13830478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8CD9A7E-3900-4F25-9377-0CD67CC4DFC3}"/>
              </a:ext>
            </a:extLst>
          </p:cNvPr>
          <p:cNvSpPr txBox="1">
            <a:spLocks noGrp="1"/>
          </p:cNvSpPr>
          <p:nvPr>
            <p:ph type="title"/>
          </p:nvPr>
        </p:nvSpPr>
        <p:spPr>
          <a:xfrm>
            <a:off x="839784" y="457200"/>
            <a:ext cx="3932240" cy="1600200"/>
          </a:xfrm>
        </p:spPr>
        <p:txBody>
          <a:bodyPr anchor="b"/>
          <a:lstStyle>
            <a:lvl1pPr>
              <a:defRPr sz="3200"/>
            </a:lvl1pPr>
          </a:lstStyle>
          <a:p>
            <a:pPr lvl="0"/>
            <a:r>
              <a:rPr lang="nb-NO"/>
              <a:t>Klikk for å redigere tittelstil</a:t>
            </a:r>
          </a:p>
        </p:txBody>
      </p:sp>
      <p:sp>
        <p:nvSpPr>
          <p:cNvPr id="3" name="Plassholder for bilde 2">
            <a:extLst>
              <a:ext uri="{FF2B5EF4-FFF2-40B4-BE49-F238E27FC236}">
                <a16:creationId xmlns:a16="http://schemas.microsoft.com/office/drawing/2014/main" id="{6602B683-74AE-4F82-99C6-AB9EDE72241E}"/>
              </a:ext>
            </a:extLst>
          </p:cNvPr>
          <p:cNvSpPr txBox="1">
            <a:spLocks noGrp="1"/>
          </p:cNvSpPr>
          <p:nvPr>
            <p:ph type="pic" idx="1"/>
          </p:nvPr>
        </p:nvSpPr>
        <p:spPr>
          <a:xfrm>
            <a:off x="5183184" y="987423"/>
            <a:ext cx="6172200" cy="4873623"/>
          </a:xfrm>
        </p:spPr>
        <p:txBody>
          <a:bodyPr/>
          <a:lstStyle>
            <a:lvl1pPr marL="0" indent="0">
              <a:buNone/>
              <a:defRPr sz="3200"/>
            </a:lvl1pPr>
          </a:lstStyle>
          <a:p>
            <a:pPr lvl="0"/>
            <a:endParaRPr lang="nb-NO"/>
          </a:p>
        </p:txBody>
      </p:sp>
      <p:sp>
        <p:nvSpPr>
          <p:cNvPr id="4" name="Plassholder for tekst 3">
            <a:extLst>
              <a:ext uri="{FF2B5EF4-FFF2-40B4-BE49-F238E27FC236}">
                <a16:creationId xmlns:a16="http://schemas.microsoft.com/office/drawing/2014/main" id="{A4578B7E-0C58-41E4-87A9-75CCF8373538}"/>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nb-NO"/>
              <a:t>Klikk for å redigere tekststiler i malen</a:t>
            </a:r>
          </a:p>
        </p:txBody>
      </p:sp>
      <p:sp>
        <p:nvSpPr>
          <p:cNvPr id="5" name="Plassholder for dato 4">
            <a:extLst>
              <a:ext uri="{FF2B5EF4-FFF2-40B4-BE49-F238E27FC236}">
                <a16:creationId xmlns:a16="http://schemas.microsoft.com/office/drawing/2014/main" id="{483B6FA6-E161-4D2F-8B15-24D059590F3F}"/>
              </a:ext>
            </a:extLst>
          </p:cNvPr>
          <p:cNvSpPr txBox="1">
            <a:spLocks noGrp="1"/>
          </p:cNvSpPr>
          <p:nvPr>
            <p:ph type="dt" sz="half" idx="7"/>
          </p:nvPr>
        </p:nvSpPr>
        <p:spPr/>
        <p:txBody>
          <a:bodyPr/>
          <a:lstStyle>
            <a:lvl1pPr>
              <a:defRPr/>
            </a:lvl1pPr>
          </a:lstStyle>
          <a:p>
            <a:pPr lvl="0"/>
            <a:fld id="{583AAEF4-F71F-49BA-B1A5-5A5F203E6E94}" type="datetime1">
              <a:rPr lang="nb-NO"/>
              <a:pPr lvl="0"/>
              <a:t>13.12.2023</a:t>
            </a:fld>
            <a:endParaRPr lang="nb-NO"/>
          </a:p>
        </p:txBody>
      </p:sp>
      <p:sp>
        <p:nvSpPr>
          <p:cNvPr id="6" name="Plassholder for bunntekst 5">
            <a:extLst>
              <a:ext uri="{FF2B5EF4-FFF2-40B4-BE49-F238E27FC236}">
                <a16:creationId xmlns:a16="http://schemas.microsoft.com/office/drawing/2014/main" id="{A1E42F9E-0BC9-465B-BB23-4C5F34D4D8AC}"/>
              </a:ext>
            </a:extLst>
          </p:cNvPr>
          <p:cNvSpPr txBox="1">
            <a:spLocks noGrp="1"/>
          </p:cNvSpPr>
          <p:nvPr>
            <p:ph type="ftr" sz="quarter" idx="9"/>
          </p:nvPr>
        </p:nvSpPr>
        <p:spPr/>
        <p:txBody>
          <a:bodyPr/>
          <a:lstStyle>
            <a:lvl1pPr>
              <a:defRPr/>
            </a:lvl1pPr>
          </a:lstStyle>
          <a:p>
            <a:pPr lvl="0"/>
            <a:endParaRPr lang="nb-NO"/>
          </a:p>
        </p:txBody>
      </p:sp>
      <p:sp>
        <p:nvSpPr>
          <p:cNvPr id="7" name="Plassholder for lysbildenummer 6">
            <a:extLst>
              <a:ext uri="{FF2B5EF4-FFF2-40B4-BE49-F238E27FC236}">
                <a16:creationId xmlns:a16="http://schemas.microsoft.com/office/drawing/2014/main" id="{424D597D-0923-41FB-B6DA-05986EAB8AF2}"/>
              </a:ext>
            </a:extLst>
          </p:cNvPr>
          <p:cNvSpPr txBox="1">
            <a:spLocks noGrp="1"/>
          </p:cNvSpPr>
          <p:nvPr>
            <p:ph type="sldNum" sz="quarter" idx="8"/>
          </p:nvPr>
        </p:nvSpPr>
        <p:spPr/>
        <p:txBody>
          <a:bodyPr/>
          <a:lstStyle>
            <a:lvl1pPr>
              <a:defRPr/>
            </a:lvl1pPr>
          </a:lstStyle>
          <a:p>
            <a:pPr lvl="0"/>
            <a:fld id="{7DBE8D43-6A50-4E14-A8A4-A4BA6BDB359E}" type="slidenum">
              <a:t>‹#›</a:t>
            </a:fld>
            <a:endParaRPr lang="nb-NO"/>
          </a:p>
        </p:txBody>
      </p:sp>
    </p:spTree>
    <p:extLst>
      <p:ext uri="{BB962C8B-B14F-4D97-AF65-F5344CB8AC3E}">
        <p14:creationId xmlns:p14="http://schemas.microsoft.com/office/powerpoint/2010/main" val="3216252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81844BA-A806-440B-B5B2-8E62E8DFF561}"/>
              </a:ext>
            </a:extLst>
          </p:cNvPr>
          <p:cNvSpPr txBox="1">
            <a:spLocks noGrp="1"/>
          </p:cNvSpPr>
          <p:nvPr>
            <p:ph type="title"/>
          </p:nvPr>
        </p:nvSpPr>
        <p:spPr/>
        <p:txBody>
          <a:bodyPr/>
          <a:lstStyle>
            <a:lvl1pPr>
              <a:defRPr/>
            </a:lvl1pPr>
          </a:lstStyle>
          <a:p>
            <a:pPr lvl="0"/>
            <a:r>
              <a:rPr lang="nb-NO"/>
              <a:t>Klikk for å redigere tittelstil</a:t>
            </a:r>
          </a:p>
        </p:txBody>
      </p:sp>
      <p:sp>
        <p:nvSpPr>
          <p:cNvPr id="3" name="Plassholder for loddrett tekst 2">
            <a:extLst>
              <a:ext uri="{FF2B5EF4-FFF2-40B4-BE49-F238E27FC236}">
                <a16:creationId xmlns:a16="http://schemas.microsoft.com/office/drawing/2014/main" id="{3144053A-BDDE-41E8-8A73-0D86A7526018}"/>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AC3B207-7074-479C-9A2A-C833D60AC992}"/>
              </a:ext>
            </a:extLst>
          </p:cNvPr>
          <p:cNvSpPr txBox="1">
            <a:spLocks noGrp="1"/>
          </p:cNvSpPr>
          <p:nvPr>
            <p:ph type="dt" sz="half" idx="7"/>
          </p:nvPr>
        </p:nvSpPr>
        <p:spPr/>
        <p:txBody>
          <a:bodyPr/>
          <a:lstStyle>
            <a:lvl1pPr>
              <a:defRPr/>
            </a:lvl1pPr>
          </a:lstStyle>
          <a:p>
            <a:pPr lvl="0"/>
            <a:fld id="{A47CB973-56C7-41D6-831A-BDBCE4FFFFAA}" type="datetime1">
              <a:rPr lang="nb-NO"/>
              <a:pPr lvl="0"/>
              <a:t>13.12.2023</a:t>
            </a:fld>
            <a:endParaRPr lang="nb-NO"/>
          </a:p>
        </p:txBody>
      </p:sp>
      <p:sp>
        <p:nvSpPr>
          <p:cNvPr id="5" name="Plassholder for bunntekst 4">
            <a:extLst>
              <a:ext uri="{FF2B5EF4-FFF2-40B4-BE49-F238E27FC236}">
                <a16:creationId xmlns:a16="http://schemas.microsoft.com/office/drawing/2014/main" id="{BDB7F069-C1CB-4E41-B393-517F3EB56B25}"/>
              </a:ext>
            </a:extLst>
          </p:cNvPr>
          <p:cNvSpPr txBox="1">
            <a:spLocks noGrp="1"/>
          </p:cNvSpPr>
          <p:nvPr>
            <p:ph type="ftr" sz="quarter" idx="9"/>
          </p:nvPr>
        </p:nvSpPr>
        <p:spPr/>
        <p:txBody>
          <a:bodyPr/>
          <a:lstStyle>
            <a:lvl1pPr>
              <a:defRPr/>
            </a:lvl1pPr>
          </a:lstStyle>
          <a:p>
            <a:pPr lvl="0"/>
            <a:endParaRPr lang="nb-NO"/>
          </a:p>
        </p:txBody>
      </p:sp>
      <p:sp>
        <p:nvSpPr>
          <p:cNvPr id="6" name="Plassholder for lysbildenummer 5">
            <a:extLst>
              <a:ext uri="{FF2B5EF4-FFF2-40B4-BE49-F238E27FC236}">
                <a16:creationId xmlns:a16="http://schemas.microsoft.com/office/drawing/2014/main" id="{9232E3FB-789A-4126-B289-E4FC79449736}"/>
              </a:ext>
            </a:extLst>
          </p:cNvPr>
          <p:cNvSpPr txBox="1">
            <a:spLocks noGrp="1"/>
          </p:cNvSpPr>
          <p:nvPr>
            <p:ph type="sldNum" sz="quarter" idx="8"/>
          </p:nvPr>
        </p:nvSpPr>
        <p:spPr/>
        <p:txBody>
          <a:bodyPr/>
          <a:lstStyle>
            <a:lvl1pPr>
              <a:defRPr/>
            </a:lvl1pPr>
          </a:lstStyle>
          <a:p>
            <a:pPr lvl="0"/>
            <a:fld id="{5F2944B1-4160-4A97-B19D-8E52E73A640E}" type="slidenum">
              <a:t>‹#›</a:t>
            </a:fld>
            <a:endParaRPr lang="nb-NO"/>
          </a:p>
        </p:txBody>
      </p:sp>
    </p:spTree>
    <p:extLst>
      <p:ext uri="{BB962C8B-B14F-4D97-AF65-F5344CB8AC3E}">
        <p14:creationId xmlns:p14="http://schemas.microsoft.com/office/powerpoint/2010/main" val="3839258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12532591-9DF2-452E-AC76-54CACDE09EA4}"/>
              </a:ext>
            </a:extLst>
          </p:cNvPr>
          <p:cNvSpPr txBox="1">
            <a:spLocks noGrp="1"/>
          </p:cNvSpPr>
          <p:nvPr>
            <p:ph type="title" orient="vert"/>
          </p:nvPr>
        </p:nvSpPr>
        <p:spPr>
          <a:xfrm>
            <a:off x="8724903" y="365129"/>
            <a:ext cx="2628899" cy="5811834"/>
          </a:xfrm>
        </p:spPr>
        <p:txBody>
          <a:bodyPr vert="eaVert"/>
          <a:lstStyle>
            <a:lvl1pPr>
              <a:defRPr/>
            </a:lvl1pPr>
          </a:lstStyle>
          <a:p>
            <a:pPr lvl="0"/>
            <a:r>
              <a:rPr lang="nb-NO"/>
              <a:t>Klikk for å redigere tittelstil</a:t>
            </a:r>
          </a:p>
        </p:txBody>
      </p:sp>
      <p:sp>
        <p:nvSpPr>
          <p:cNvPr id="3" name="Plassholder for loddrett tekst 2">
            <a:extLst>
              <a:ext uri="{FF2B5EF4-FFF2-40B4-BE49-F238E27FC236}">
                <a16:creationId xmlns:a16="http://schemas.microsoft.com/office/drawing/2014/main" id="{0D3863DF-6218-4D1F-97BF-C6A30E1FEBE7}"/>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95B3B37-7A98-46EF-8293-22D9332F3BF7}"/>
              </a:ext>
            </a:extLst>
          </p:cNvPr>
          <p:cNvSpPr txBox="1">
            <a:spLocks noGrp="1"/>
          </p:cNvSpPr>
          <p:nvPr>
            <p:ph type="dt" sz="half" idx="7"/>
          </p:nvPr>
        </p:nvSpPr>
        <p:spPr/>
        <p:txBody>
          <a:bodyPr/>
          <a:lstStyle>
            <a:lvl1pPr>
              <a:defRPr/>
            </a:lvl1pPr>
          </a:lstStyle>
          <a:p>
            <a:pPr lvl="0"/>
            <a:fld id="{C66E72E2-AF36-494E-B1CC-84F6DB0109B2}" type="datetime1">
              <a:rPr lang="nb-NO"/>
              <a:pPr lvl="0"/>
              <a:t>13.12.2023</a:t>
            </a:fld>
            <a:endParaRPr lang="nb-NO"/>
          </a:p>
        </p:txBody>
      </p:sp>
      <p:sp>
        <p:nvSpPr>
          <p:cNvPr id="5" name="Plassholder for bunntekst 4">
            <a:extLst>
              <a:ext uri="{FF2B5EF4-FFF2-40B4-BE49-F238E27FC236}">
                <a16:creationId xmlns:a16="http://schemas.microsoft.com/office/drawing/2014/main" id="{FBE86BFD-653C-4759-9DA8-EF574089BFC5}"/>
              </a:ext>
            </a:extLst>
          </p:cNvPr>
          <p:cNvSpPr txBox="1">
            <a:spLocks noGrp="1"/>
          </p:cNvSpPr>
          <p:nvPr>
            <p:ph type="ftr" sz="quarter" idx="9"/>
          </p:nvPr>
        </p:nvSpPr>
        <p:spPr/>
        <p:txBody>
          <a:bodyPr/>
          <a:lstStyle>
            <a:lvl1pPr>
              <a:defRPr/>
            </a:lvl1pPr>
          </a:lstStyle>
          <a:p>
            <a:pPr lvl="0"/>
            <a:endParaRPr lang="nb-NO"/>
          </a:p>
        </p:txBody>
      </p:sp>
      <p:sp>
        <p:nvSpPr>
          <p:cNvPr id="6" name="Plassholder for lysbildenummer 5">
            <a:extLst>
              <a:ext uri="{FF2B5EF4-FFF2-40B4-BE49-F238E27FC236}">
                <a16:creationId xmlns:a16="http://schemas.microsoft.com/office/drawing/2014/main" id="{88286FC1-676A-4D45-83A6-82EAD3BF0CA0}"/>
              </a:ext>
            </a:extLst>
          </p:cNvPr>
          <p:cNvSpPr txBox="1">
            <a:spLocks noGrp="1"/>
          </p:cNvSpPr>
          <p:nvPr>
            <p:ph type="sldNum" sz="quarter" idx="8"/>
          </p:nvPr>
        </p:nvSpPr>
        <p:spPr/>
        <p:txBody>
          <a:bodyPr/>
          <a:lstStyle>
            <a:lvl1pPr>
              <a:defRPr/>
            </a:lvl1pPr>
          </a:lstStyle>
          <a:p>
            <a:pPr lvl="0"/>
            <a:fld id="{EB79BB41-4E02-4D82-9017-DA243E020AFB}" type="slidenum">
              <a:t>‹#›</a:t>
            </a:fld>
            <a:endParaRPr lang="nb-NO"/>
          </a:p>
        </p:txBody>
      </p:sp>
    </p:spTree>
    <p:extLst>
      <p:ext uri="{BB962C8B-B14F-4D97-AF65-F5344CB8AC3E}">
        <p14:creationId xmlns:p14="http://schemas.microsoft.com/office/powerpoint/2010/main" val="3079243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1_Tittellysbilde">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912DB889-73B1-4E45-8B8F-741E70B2E3FB}"/>
              </a:ext>
            </a:extLst>
          </p:cNvPr>
          <p:cNvSpPr txBox="1">
            <a:spLocks noGrp="1"/>
          </p:cNvSpPr>
          <p:nvPr>
            <p:ph type="title"/>
          </p:nvPr>
        </p:nvSpPr>
        <p:spPr>
          <a:xfrm>
            <a:off x="838203" y="365129"/>
            <a:ext cx="10515600" cy="888641"/>
          </a:xfrm>
        </p:spPr>
        <p:txBody>
          <a:bodyPr/>
          <a:lstStyle>
            <a:lvl1pPr>
              <a:defRPr/>
            </a:lvl1pPr>
          </a:lstStyle>
          <a:p>
            <a:pPr lvl="0"/>
            <a:r>
              <a:rPr lang="nb-NO"/>
              <a:t>Klikk for å redigere tittelstil</a:t>
            </a:r>
          </a:p>
        </p:txBody>
      </p:sp>
      <p:pic>
        <p:nvPicPr>
          <p:cNvPr id="3" name="Bilde 15">
            <a:extLst>
              <a:ext uri="{FF2B5EF4-FFF2-40B4-BE49-F238E27FC236}">
                <a16:creationId xmlns:a16="http://schemas.microsoft.com/office/drawing/2014/main" id="{1C5FEE3B-C7ED-45BD-8F5E-50D1D4CB66D4}"/>
              </a:ext>
            </a:extLst>
          </p:cNvPr>
          <p:cNvPicPr>
            <a:picLocks noChangeAspect="1"/>
          </p:cNvPicPr>
          <p:nvPr/>
        </p:nvPicPr>
        <p:blipFill>
          <a:blip r:embed="rId2"/>
          <a:stretch>
            <a:fillRect/>
          </a:stretch>
        </p:blipFill>
        <p:spPr>
          <a:xfrm>
            <a:off x="9946642" y="6273460"/>
            <a:ext cx="1871740" cy="390238"/>
          </a:xfrm>
          <a:prstGeom prst="rect">
            <a:avLst/>
          </a:prstGeom>
          <a:noFill/>
          <a:ln cap="flat">
            <a:noFill/>
          </a:ln>
        </p:spPr>
      </p:pic>
      <p:pic>
        <p:nvPicPr>
          <p:cNvPr id="4" name="Bilde 2">
            <a:extLst>
              <a:ext uri="{FF2B5EF4-FFF2-40B4-BE49-F238E27FC236}">
                <a16:creationId xmlns:a16="http://schemas.microsoft.com/office/drawing/2014/main" id="{9EBB1884-4F8E-41FC-9377-035F47691F72}"/>
              </a:ext>
            </a:extLst>
          </p:cNvPr>
          <p:cNvPicPr>
            <a:picLocks noChangeAspect="1"/>
          </p:cNvPicPr>
          <p:nvPr/>
        </p:nvPicPr>
        <p:blipFill>
          <a:blip r:embed="rId3"/>
          <a:stretch>
            <a:fillRect/>
          </a:stretch>
        </p:blipFill>
        <p:spPr>
          <a:xfrm>
            <a:off x="160541" y="5969358"/>
            <a:ext cx="2240700" cy="888641"/>
          </a:xfrm>
          <a:prstGeom prst="rect">
            <a:avLst/>
          </a:prstGeom>
          <a:noFill/>
          <a:ln cap="flat">
            <a:noFill/>
          </a:ln>
        </p:spPr>
      </p:pic>
    </p:spTree>
    <p:extLst>
      <p:ext uri="{BB962C8B-B14F-4D97-AF65-F5344CB8AC3E}">
        <p14:creationId xmlns:p14="http://schemas.microsoft.com/office/powerpoint/2010/main" val="1090039929"/>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8A6FA-3F53-4F31-962A-361932C4A6CD}"/>
              </a:ext>
            </a:extLst>
          </p:cNvPr>
          <p:cNvSpPr txBox="1">
            <a:spLocks noGrp="1"/>
          </p:cNvSpPr>
          <p:nvPr>
            <p:ph type="title"/>
          </p:nvPr>
        </p:nvSpPr>
        <p:spPr>
          <a:xfrm>
            <a:off x="834024" y="1318336"/>
            <a:ext cx="3576318" cy="4330945"/>
          </a:xfrm>
        </p:spPr>
        <p:txBody>
          <a:bodyPr lIns="0" tIns="0" rIns="0" bIns="0" anchor="t"/>
          <a:lstStyle>
            <a:lvl1pPr>
              <a:lnSpc>
                <a:spcPct val="95000"/>
              </a:lnSpc>
              <a:defRPr sz="3251"/>
            </a:lvl1pPr>
          </a:lstStyle>
          <a:p>
            <a:pPr lvl="0"/>
            <a:r>
              <a:rPr lang="nb-NO"/>
              <a:t>Klikk for å redigere tittelstil</a:t>
            </a:r>
            <a:endParaRPr lang="en-US"/>
          </a:p>
        </p:txBody>
      </p:sp>
      <p:sp>
        <p:nvSpPr>
          <p:cNvPr id="3" name="Content Placeholder 8">
            <a:extLst>
              <a:ext uri="{FF2B5EF4-FFF2-40B4-BE49-F238E27FC236}">
                <a16:creationId xmlns:a16="http://schemas.microsoft.com/office/drawing/2014/main" id="{2BC1EEAE-85EE-4B95-AB62-33DE86D4F150}"/>
              </a:ext>
            </a:extLst>
          </p:cNvPr>
          <p:cNvSpPr txBox="1">
            <a:spLocks noGrp="1"/>
          </p:cNvSpPr>
          <p:nvPr>
            <p:ph idx="4294967295"/>
          </p:nvPr>
        </p:nvSpPr>
        <p:spPr>
          <a:xfrm>
            <a:off x="4874227" y="1318336"/>
            <a:ext cx="6483754" cy="4330945"/>
          </a:xfrm>
        </p:spPr>
        <p:txBody>
          <a:bodyPr lIns="0" tIns="0" rIns="0" bIns="0"/>
          <a:lstStyle>
            <a:lvl1pPr>
              <a:defRPr/>
            </a:lvl1pPr>
            <a:lvl2pPr>
              <a:defRPr/>
            </a:lvl2pPr>
            <a:lvl3pPr>
              <a:defRPr/>
            </a:lvl3pPr>
            <a:lvl4pPr>
              <a:defRPr/>
            </a:lvl4pPr>
            <a:lvl5pP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extLst>
      <p:ext uri="{BB962C8B-B14F-4D97-AF65-F5344CB8AC3E}">
        <p14:creationId xmlns:p14="http://schemas.microsoft.com/office/powerpoint/2010/main" val="3660291365"/>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ekst og logobilde">
    <p:bg>
      <p:bgPr>
        <a:solidFill>
          <a:srgbClr val="FFFFFF"/>
        </a:solidFill>
        <a:effectLst/>
      </p:bgPr>
    </p:bg>
    <p:spTree>
      <p:nvGrpSpPr>
        <p:cNvPr id="1" name=""/>
        <p:cNvGrpSpPr/>
        <p:nvPr/>
      </p:nvGrpSpPr>
      <p:grpSpPr>
        <a:xfrm>
          <a:off x="0" y="0"/>
          <a:ext cx="0" cy="0"/>
          <a:chOff x="0" y="0"/>
          <a:chExt cx="0" cy="0"/>
        </a:xfrm>
      </p:grpSpPr>
      <p:sp>
        <p:nvSpPr>
          <p:cNvPr id="2" name="Picture Placeholder 15">
            <a:extLst>
              <a:ext uri="{FF2B5EF4-FFF2-40B4-BE49-F238E27FC236}">
                <a16:creationId xmlns:a16="http://schemas.microsoft.com/office/drawing/2014/main" id="{5F4DF0FA-46A0-4295-8096-987923A9C255}"/>
              </a:ext>
            </a:extLst>
          </p:cNvPr>
          <p:cNvSpPr txBox="1">
            <a:spLocks noGrp="1"/>
          </p:cNvSpPr>
          <p:nvPr>
            <p:ph type="pic" idx="4294967295"/>
          </p:nvPr>
        </p:nvSpPr>
        <p:spPr>
          <a:xfrm>
            <a:off x="0" y="0"/>
            <a:ext cx="7691009" cy="6858000"/>
          </a:xfrm>
          <a:blipFill>
            <a:blip r:embed="rId2"/>
            <a:stretch>
              <a:fillRect/>
            </a:stretch>
          </a:blipFill>
        </p:spPr>
        <p:txBody>
          <a:bodyPr>
            <a:noAutofit/>
          </a:bodyPr>
          <a:lstStyle>
            <a:lvl1pPr marL="0" indent="0">
              <a:buNone/>
              <a:defRPr/>
            </a:lvl1pPr>
          </a:lstStyle>
          <a:p>
            <a:pPr lvl="0"/>
            <a:r>
              <a:rPr lang="nb-NO"/>
              <a:t>Klikk på ikonet for å legge til et bilde</a:t>
            </a:r>
            <a:endParaRPr lang="en-US"/>
          </a:p>
        </p:txBody>
      </p:sp>
      <p:sp>
        <p:nvSpPr>
          <p:cNvPr id="3" name="Title 1">
            <a:extLst>
              <a:ext uri="{FF2B5EF4-FFF2-40B4-BE49-F238E27FC236}">
                <a16:creationId xmlns:a16="http://schemas.microsoft.com/office/drawing/2014/main" id="{776F4DB8-BE55-4A49-B1D5-F43EAE8F3727}"/>
              </a:ext>
            </a:extLst>
          </p:cNvPr>
          <p:cNvSpPr txBox="1">
            <a:spLocks noGrp="1"/>
          </p:cNvSpPr>
          <p:nvPr>
            <p:ph type="title"/>
          </p:nvPr>
        </p:nvSpPr>
        <p:spPr>
          <a:xfrm>
            <a:off x="7468874" y="963942"/>
            <a:ext cx="4049127" cy="2465057"/>
          </a:xfrm>
        </p:spPr>
        <p:txBody>
          <a:bodyPr anchor="b"/>
          <a:lstStyle>
            <a:lvl1pPr>
              <a:lnSpc>
                <a:spcPct val="95000"/>
              </a:lnSpc>
              <a:defRPr sz="3251"/>
            </a:lvl1pPr>
          </a:lstStyle>
          <a:p>
            <a:pPr lvl="0"/>
            <a:r>
              <a:rPr lang="nb-NO"/>
              <a:t>Klikk for å redigere tittelstil</a:t>
            </a:r>
            <a:endParaRPr lang="en-US"/>
          </a:p>
        </p:txBody>
      </p:sp>
      <p:sp>
        <p:nvSpPr>
          <p:cNvPr id="4" name="Content Placeholder 7">
            <a:extLst>
              <a:ext uri="{FF2B5EF4-FFF2-40B4-BE49-F238E27FC236}">
                <a16:creationId xmlns:a16="http://schemas.microsoft.com/office/drawing/2014/main" id="{5B0BB0EB-292A-431B-BAB7-89492455C238}"/>
              </a:ext>
            </a:extLst>
          </p:cNvPr>
          <p:cNvSpPr txBox="1">
            <a:spLocks noGrp="1"/>
          </p:cNvSpPr>
          <p:nvPr>
            <p:ph idx="4294967295"/>
          </p:nvPr>
        </p:nvSpPr>
        <p:spPr>
          <a:xfrm>
            <a:off x="7468572" y="3743754"/>
            <a:ext cx="4049447" cy="1952847"/>
          </a:xfrm>
        </p:spPr>
        <p:txBody>
          <a:bodyPr/>
          <a:lstStyle>
            <a:lvl1pPr>
              <a:defRPr/>
            </a:lvl1pPr>
            <a:lvl2pPr>
              <a:defRPr/>
            </a:lvl2pPr>
            <a:lvl3pPr>
              <a:defRPr/>
            </a:lvl3pPr>
            <a:lvl4pPr>
              <a:defRPr/>
            </a:lvl4pPr>
            <a:lvl5pP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pic>
        <p:nvPicPr>
          <p:cNvPr id="5" name="Logo_Nynorsk" hidden="1">
            <a:extLst>
              <a:ext uri="{FF2B5EF4-FFF2-40B4-BE49-F238E27FC236}">
                <a16:creationId xmlns:a16="http://schemas.microsoft.com/office/drawing/2014/main" id="{A18FC468-D01F-40C1-A4E0-A7A94546B14B}"/>
              </a:ext>
            </a:extLst>
          </p:cNvPr>
          <p:cNvPicPr>
            <a:picLocks noChangeAspect="1"/>
          </p:cNvPicPr>
          <p:nvPr/>
        </p:nvPicPr>
        <p:blipFill>
          <a:blip r:embed="rId3"/>
          <a:stretch>
            <a:fillRect/>
          </a:stretch>
        </p:blipFill>
        <p:spPr>
          <a:xfrm>
            <a:off x="378049" y="378049"/>
            <a:ext cx="2446842" cy="331213"/>
          </a:xfrm>
          <a:prstGeom prst="rect">
            <a:avLst/>
          </a:prstGeom>
          <a:noFill/>
          <a:ln cap="flat">
            <a:noFill/>
          </a:ln>
        </p:spPr>
      </p:pic>
      <p:pic>
        <p:nvPicPr>
          <p:cNvPr id="6" name="Logo_Bokmal">
            <a:extLst>
              <a:ext uri="{FF2B5EF4-FFF2-40B4-BE49-F238E27FC236}">
                <a16:creationId xmlns:a16="http://schemas.microsoft.com/office/drawing/2014/main" id="{E0339C8D-F0A2-4E6B-87EA-EFFB81E7A5B9}"/>
              </a:ext>
            </a:extLst>
          </p:cNvPr>
          <p:cNvPicPr>
            <a:picLocks noChangeAspect="1"/>
          </p:cNvPicPr>
          <p:nvPr/>
        </p:nvPicPr>
        <p:blipFill>
          <a:blip r:embed="rId4"/>
          <a:stretch>
            <a:fillRect/>
          </a:stretch>
        </p:blipFill>
        <p:spPr>
          <a:xfrm>
            <a:off x="378049" y="378049"/>
            <a:ext cx="2446842" cy="332658"/>
          </a:xfrm>
          <a:prstGeom prst="rect">
            <a:avLst/>
          </a:prstGeom>
          <a:noFill/>
          <a:ln cap="flat">
            <a:noFill/>
          </a:ln>
        </p:spPr>
      </p:pic>
      <p:pic>
        <p:nvPicPr>
          <p:cNvPr id="7" name="Logo_Engelsk" hidden="1">
            <a:extLst>
              <a:ext uri="{FF2B5EF4-FFF2-40B4-BE49-F238E27FC236}">
                <a16:creationId xmlns:a16="http://schemas.microsoft.com/office/drawing/2014/main" id="{A2E7EE78-F47F-4123-B6E4-DDA897B224DC}"/>
              </a:ext>
            </a:extLst>
          </p:cNvPr>
          <p:cNvPicPr>
            <a:picLocks noChangeAspect="1"/>
          </p:cNvPicPr>
          <p:nvPr/>
        </p:nvPicPr>
        <p:blipFill>
          <a:blip r:embed="rId5"/>
          <a:stretch>
            <a:fillRect/>
          </a:stretch>
        </p:blipFill>
        <p:spPr>
          <a:xfrm>
            <a:off x="378049" y="378049"/>
            <a:ext cx="2446842" cy="329714"/>
          </a:xfrm>
          <a:prstGeom prst="rect">
            <a:avLst/>
          </a:prstGeom>
          <a:noFill/>
          <a:ln cap="flat">
            <a:noFill/>
          </a:ln>
        </p:spPr>
      </p:pic>
    </p:spTree>
    <p:extLst>
      <p:ext uri="{BB962C8B-B14F-4D97-AF65-F5344CB8AC3E}">
        <p14:creationId xmlns:p14="http://schemas.microsoft.com/office/powerpoint/2010/main" val="100995030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11" name="Plassholder for tittel 1"/>
          <p:cNvSpPr>
            <a:spLocks noGrp="1"/>
          </p:cNvSpPr>
          <p:nvPr>
            <p:ph type="title"/>
          </p:nvPr>
        </p:nvSpPr>
        <p:spPr>
          <a:xfrm>
            <a:off x="838200" y="365126"/>
            <a:ext cx="10515600" cy="888640"/>
          </a:xfrm>
          <a:prstGeom prst="rect">
            <a:avLst/>
          </a:prstGeom>
        </p:spPr>
        <p:txBody>
          <a:bodyPr vert="horz" lIns="91440" tIns="45720" rIns="91440" bIns="45720" rtlCol="0" anchor="ctr">
            <a:normAutofit/>
          </a:bodyPr>
          <a:lstStyle/>
          <a:p>
            <a:r>
              <a:rPr lang="nb-NO"/>
              <a:t>Klikk for å redigere tittelstil</a:t>
            </a:r>
            <a:endParaRPr lang="nb-NO" dirty="0"/>
          </a:p>
        </p:txBody>
      </p:sp>
      <p:pic>
        <p:nvPicPr>
          <p:cNvPr id="16" name="Bilde 15">
            <a:extLst>
              <a:ext uri="{FF2B5EF4-FFF2-40B4-BE49-F238E27FC236}">
                <a16:creationId xmlns:a16="http://schemas.microsoft.com/office/drawing/2014/main" id="{DE3810B4-A28C-40C3-B1D8-83E0667BEEC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46640" y="6273465"/>
            <a:ext cx="1871737" cy="390243"/>
          </a:xfrm>
          <a:prstGeom prst="rect">
            <a:avLst/>
          </a:prstGeom>
        </p:spPr>
      </p:pic>
      <p:pic>
        <p:nvPicPr>
          <p:cNvPr id="3" name="Bilde 2">
            <a:extLst>
              <a:ext uri="{FF2B5EF4-FFF2-40B4-BE49-F238E27FC236}">
                <a16:creationId xmlns:a16="http://schemas.microsoft.com/office/drawing/2014/main" id="{7CE25A85-00DB-D04A-AEF4-3B3FD4BD350F}"/>
              </a:ext>
            </a:extLst>
          </p:cNvPr>
          <p:cNvPicPr>
            <a:picLocks noChangeAspect="1"/>
          </p:cNvPicPr>
          <p:nvPr userDrawn="1"/>
        </p:nvPicPr>
        <p:blipFill>
          <a:blip r:embed="rId3"/>
          <a:stretch>
            <a:fillRect/>
          </a:stretch>
        </p:blipFill>
        <p:spPr>
          <a:xfrm>
            <a:off x="160540" y="5969360"/>
            <a:ext cx="2240697" cy="888640"/>
          </a:xfrm>
          <a:prstGeom prst="rect">
            <a:avLst/>
          </a:prstGeom>
        </p:spPr>
      </p:pic>
    </p:spTree>
    <p:extLst>
      <p:ext uri="{BB962C8B-B14F-4D97-AF65-F5344CB8AC3E}">
        <p14:creationId xmlns:p14="http://schemas.microsoft.com/office/powerpoint/2010/main" val="19207978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41A4DF0-A383-40B9-BFCB-0C5C7C139C8F}"/>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5C87E095-1133-406D-B785-3C8CA3E09865}"/>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40F4DB3C-82BA-4BCB-8925-46FE15173C47}"/>
              </a:ext>
            </a:extLst>
          </p:cNvPr>
          <p:cNvSpPr>
            <a:spLocks noGrp="1"/>
          </p:cNvSpPr>
          <p:nvPr>
            <p:ph type="dt" sz="half" idx="10"/>
          </p:nvPr>
        </p:nvSpPr>
        <p:spPr/>
        <p:txBody>
          <a:bodyPr/>
          <a:lstStyle/>
          <a:p>
            <a:fld id="{16058C8F-A893-488A-8225-09C6353AADA6}" type="datetimeFigureOut">
              <a:rPr lang="nb-NO" smtClean="0"/>
              <a:t>13.12.2023</a:t>
            </a:fld>
            <a:endParaRPr lang="nb-NO"/>
          </a:p>
        </p:txBody>
      </p:sp>
      <p:sp>
        <p:nvSpPr>
          <p:cNvPr id="5" name="Plassholder for bunntekst 4">
            <a:extLst>
              <a:ext uri="{FF2B5EF4-FFF2-40B4-BE49-F238E27FC236}">
                <a16:creationId xmlns:a16="http://schemas.microsoft.com/office/drawing/2014/main" id="{6B95A060-CDE3-43D2-A257-5BEB2F014C1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E22CC5F-D856-4E19-A3B9-74F62B7228D5}"/>
              </a:ext>
            </a:extLst>
          </p:cNvPr>
          <p:cNvSpPr>
            <a:spLocks noGrp="1"/>
          </p:cNvSpPr>
          <p:nvPr>
            <p:ph type="sldNum" sz="quarter" idx="12"/>
          </p:nvPr>
        </p:nvSpPr>
        <p:spPr/>
        <p:txBody>
          <a:bodyPr/>
          <a:lstStyle/>
          <a:p>
            <a:fld id="{07D5EB2D-F037-4189-BAC6-F9A7FB94FDB1}" type="slidenum">
              <a:rPr lang="nb-NO" smtClean="0"/>
              <a:t>‹#›</a:t>
            </a:fld>
            <a:endParaRPr lang="nb-NO"/>
          </a:p>
        </p:txBody>
      </p:sp>
    </p:spTree>
    <p:extLst>
      <p:ext uri="{BB962C8B-B14F-4D97-AF65-F5344CB8AC3E}">
        <p14:creationId xmlns:p14="http://schemas.microsoft.com/office/powerpoint/2010/main" val="3530813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Tomt">
    <p:spTree>
      <p:nvGrpSpPr>
        <p:cNvPr id="1" name=""/>
        <p:cNvGrpSpPr/>
        <p:nvPr/>
      </p:nvGrpSpPr>
      <p:grpSpPr>
        <a:xfrm>
          <a:off x="0" y="0"/>
          <a:ext cx="0" cy="0"/>
          <a:chOff x="0" y="0"/>
          <a:chExt cx="0" cy="0"/>
        </a:xfrm>
      </p:grpSpPr>
      <p:sp>
        <p:nvSpPr>
          <p:cNvPr id="2" name="Plassholder for bunntekst 1"/>
          <p:cNvSpPr>
            <a:spLocks noGrp="1"/>
          </p:cNvSpPr>
          <p:nvPr>
            <p:ph type="ftr" sz="quarter" idx="10"/>
          </p:nvPr>
        </p:nvSpPr>
        <p:spPr/>
        <p:txBody>
          <a:bodyPr/>
          <a:lstStyle>
            <a:lvl1pPr>
              <a:defRPr/>
            </a:lvl1pPr>
          </a:lstStyle>
          <a:p>
            <a:endParaRPr lang="nb-NO">
              <a:solidFill>
                <a:srgbClr val="000000"/>
              </a:solidFill>
            </a:endParaRPr>
          </a:p>
        </p:txBody>
      </p:sp>
      <p:sp>
        <p:nvSpPr>
          <p:cNvPr id="3" name="Plassholder for lysbildenummer 2"/>
          <p:cNvSpPr>
            <a:spLocks noGrp="1"/>
          </p:cNvSpPr>
          <p:nvPr>
            <p:ph type="sldNum" sz="quarter" idx="11"/>
          </p:nvPr>
        </p:nvSpPr>
        <p:spPr/>
        <p:txBody>
          <a:bodyPr/>
          <a:lstStyle>
            <a:lvl1pPr>
              <a:defRPr/>
            </a:lvl1pPr>
          </a:lstStyle>
          <a:p>
            <a:fld id="{AF1CD3D3-3B85-4B68-8D0C-27CD76356016}" type="datetime1">
              <a:rPr lang="nb-NO">
                <a:solidFill>
                  <a:srgbClr val="000000"/>
                </a:solidFill>
              </a:rPr>
              <a:pPr/>
              <a:t>13.12.2023</a:t>
            </a:fld>
            <a:r>
              <a:rPr lang="nb-NO">
                <a:solidFill>
                  <a:srgbClr val="000000"/>
                </a:solidFill>
              </a:rPr>
              <a:t> • Side </a:t>
            </a:r>
            <a:fld id="{D1F7F0C1-D7F7-4F9E-A2F2-69B7F022C387}" type="slidenum">
              <a:rPr lang="nb-NO">
                <a:solidFill>
                  <a:srgbClr val="000000"/>
                </a:solidFill>
              </a:rPr>
              <a:pPr/>
              <a:t>‹#›</a:t>
            </a:fld>
            <a:endParaRPr lang="nb-NO">
              <a:solidFill>
                <a:srgbClr val="000000"/>
              </a:solidFill>
            </a:endParaRPr>
          </a:p>
        </p:txBody>
      </p:sp>
    </p:spTree>
    <p:extLst>
      <p:ext uri="{BB962C8B-B14F-4D97-AF65-F5344CB8AC3E}">
        <p14:creationId xmlns:p14="http://schemas.microsoft.com/office/powerpoint/2010/main" val="3227686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26B9F70-ADAC-4740-8515-F68F4ADF602E}"/>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nb-NO"/>
              <a:t>Klikk for å redigere tittelstil</a:t>
            </a:r>
          </a:p>
        </p:txBody>
      </p:sp>
      <p:sp>
        <p:nvSpPr>
          <p:cNvPr id="3" name="Undertittel 2">
            <a:extLst>
              <a:ext uri="{FF2B5EF4-FFF2-40B4-BE49-F238E27FC236}">
                <a16:creationId xmlns:a16="http://schemas.microsoft.com/office/drawing/2014/main" id="{CB8D2BC4-B028-49C3-9495-CA1B0ED52B6F}"/>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nb-NO"/>
              <a:t>Klikk for å redigere undertittelstil i malen</a:t>
            </a:r>
          </a:p>
        </p:txBody>
      </p:sp>
      <p:sp>
        <p:nvSpPr>
          <p:cNvPr id="4" name="Plassholder for dato 3">
            <a:extLst>
              <a:ext uri="{FF2B5EF4-FFF2-40B4-BE49-F238E27FC236}">
                <a16:creationId xmlns:a16="http://schemas.microsoft.com/office/drawing/2014/main" id="{8CFE10ED-9951-4D4C-A6BC-0DFBEA6BB5F7}"/>
              </a:ext>
            </a:extLst>
          </p:cNvPr>
          <p:cNvSpPr txBox="1">
            <a:spLocks noGrp="1"/>
          </p:cNvSpPr>
          <p:nvPr>
            <p:ph type="dt" sz="half" idx="7"/>
          </p:nvPr>
        </p:nvSpPr>
        <p:spPr/>
        <p:txBody>
          <a:bodyPr/>
          <a:lstStyle>
            <a:lvl1pPr>
              <a:defRPr/>
            </a:lvl1pPr>
          </a:lstStyle>
          <a:p>
            <a:pPr lvl="0"/>
            <a:fld id="{E2F860AE-E4F4-4D63-A7B1-14887B323097}" type="datetime1">
              <a:rPr lang="nb-NO"/>
              <a:pPr lvl="0"/>
              <a:t>13.12.2023</a:t>
            </a:fld>
            <a:endParaRPr lang="nb-NO"/>
          </a:p>
        </p:txBody>
      </p:sp>
      <p:sp>
        <p:nvSpPr>
          <p:cNvPr id="5" name="Plassholder for bunntekst 4">
            <a:extLst>
              <a:ext uri="{FF2B5EF4-FFF2-40B4-BE49-F238E27FC236}">
                <a16:creationId xmlns:a16="http://schemas.microsoft.com/office/drawing/2014/main" id="{9B51D8A1-0CF5-4B14-A3EE-5E625C9533BB}"/>
              </a:ext>
            </a:extLst>
          </p:cNvPr>
          <p:cNvSpPr txBox="1">
            <a:spLocks noGrp="1"/>
          </p:cNvSpPr>
          <p:nvPr>
            <p:ph type="ftr" sz="quarter" idx="9"/>
          </p:nvPr>
        </p:nvSpPr>
        <p:spPr/>
        <p:txBody>
          <a:bodyPr/>
          <a:lstStyle>
            <a:lvl1pPr>
              <a:defRPr/>
            </a:lvl1pPr>
          </a:lstStyle>
          <a:p>
            <a:pPr lvl="0"/>
            <a:endParaRPr lang="nb-NO"/>
          </a:p>
        </p:txBody>
      </p:sp>
      <p:sp>
        <p:nvSpPr>
          <p:cNvPr id="6" name="Plassholder for lysbildenummer 5">
            <a:extLst>
              <a:ext uri="{FF2B5EF4-FFF2-40B4-BE49-F238E27FC236}">
                <a16:creationId xmlns:a16="http://schemas.microsoft.com/office/drawing/2014/main" id="{B2D014E0-26CB-40F0-AAC9-C5AEEC242C4B}"/>
              </a:ext>
            </a:extLst>
          </p:cNvPr>
          <p:cNvSpPr txBox="1">
            <a:spLocks noGrp="1"/>
          </p:cNvSpPr>
          <p:nvPr>
            <p:ph type="sldNum" sz="quarter" idx="8"/>
          </p:nvPr>
        </p:nvSpPr>
        <p:spPr/>
        <p:txBody>
          <a:bodyPr/>
          <a:lstStyle>
            <a:lvl1pPr>
              <a:defRPr/>
            </a:lvl1pPr>
          </a:lstStyle>
          <a:p>
            <a:pPr lvl="0"/>
            <a:fld id="{ED71218C-9672-4878-B646-3A6B1A7811F0}" type="slidenum">
              <a:t>‹#›</a:t>
            </a:fld>
            <a:endParaRPr lang="nb-NO"/>
          </a:p>
        </p:txBody>
      </p:sp>
    </p:spTree>
    <p:extLst>
      <p:ext uri="{BB962C8B-B14F-4D97-AF65-F5344CB8AC3E}">
        <p14:creationId xmlns:p14="http://schemas.microsoft.com/office/powerpoint/2010/main" val="100717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8A38184-AE38-4C73-8D41-F53759B15795}"/>
              </a:ext>
            </a:extLst>
          </p:cNvPr>
          <p:cNvSpPr txBox="1">
            <a:spLocks noGrp="1"/>
          </p:cNvSpPr>
          <p:nvPr>
            <p:ph type="title"/>
          </p:nvPr>
        </p:nvSpPr>
        <p:spPr/>
        <p:txBody>
          <a:bodyPr/>
          <a:lstStyle>
            <a:lvl1pPr>
              <a:defRPr/>
            </a:lvl1pPr>
          </a:lstStyle>
          <a:p>
            <a:pPr lvl="0"/>
            <a:r>
              <a:rPr lang="nb-NO"/>
              <a:t>Klikk for å redigere tittelstil</a:t>
            </a:r>
          </a:p>
        </p:txBody>
      </p:sp>
      <p:sp>
        <p:nvSpPr>
          <p:cNvPr id="3" name="Plassholder for innhold 2">
            <a:extLst>
              <a:ext uri="{FF2B5EF4-FFF2-40B4-BE49-F238E27FC236}">
                <a16:creationId xmlns:a16="http://schemas.microsoft.com/office/drawing/2014/main" id="{B9CD3E50-EFDC-4520-89C7-27DAC37C992C}"/>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041E8612-5388-4564-B1C7-36155E5CA467}"/>
              </a:ext>
            </a:extLst>
          </p:cNvPr>
          <p:cNvSpPr txBox="1">
            <a:spLocks noGrp="1"/>
          </p:cNvSpPr>
          <p:nvPr>
            <p:ph type="dt" sz="half" idx="7"/>
          </p:nvPr>
        </p:nvSpPr>
        <p:spPr/>
        <p:txBody>
          <a:bodyPr/>
          <a:lstStyle>
            <a:lvl1pPr>
              <a:defRPr/>
            </a:lvl1pPr>
          </a:lstStyle>
          <a:p>
            <a:pPr lvl="0"/>
            <a:fld id="{67F9BC20-6137-4BBF-B463-96EB983E5783}" type="datetime1">
              <a:rPr lang="nb-NO"/>
              <a:pPr lvl="0"/>
              <a:t>13.12.2023</a:t>
            </a:fld>
            <a:endParaRPr lang="nb-NO"/>
          </a:p>
        </p:txBody>
      </p:sp>
      <p:sp>
        <p:nvSpPr>
          <p:cNvPr id="5" name="Plassholder for bunntekst 4">
            <a:extLst>
              <a:ext uri="{FF2B5EF4-FFF2-40B4-BE49-F238E27FC236}">
                <a16:creationId xmlns:a16="http://schemas.microsoft.com/office/drawing/2014/main" id="{DFE019FB-4380-4DB5-AE4C-FF9359F58790}"/>
              </a:ext>
            </a:extLst>
          </p:cNvPr>
          <p:cNvSpPr txBox="1">
            <a:spLocks noGrp="1"/>
          </p:cNvSpPr>
          <p:nvPr>
            <p:ph type="ftr" sz="quarter" idx="9"/>
          </p:nvPr>
        </p:nvSpPr>
        <p:spPr/>
        <p:txBody>
          <a:bodyPr/>
          <a:lstStyle>
            <a:lvl1pPr>
              <a:defRPr/>
            </a:lvl1pPr>
          </a:lstStyle>
          <a:p>
            <a:pPr lvl="0"/>
            <a:endParaRPr lang="nb-NO"/>
          </a:p>
        </p:txBody>
      </p:sp>
      <p:sp>
        <p:nvSpPr>
          <p:cNvPr id="6" name="Plassholder for lysbildenummer 5">
            <a:extLst>
              <a:ext uri="{FF2B5EF4-FFF2-40B4-BE49-F238E27FC236}">
                <a16:creationId xmlns:a16="http://schemas.microsoft.com/office/drawing/2014/main" id="{613A627E-B149-4190-8A11-BEA2EE58884C}"/>
              </a:ext>
            </a:extLst>
          </p:cNvPr>
          <p:cNvSpPr txBox="1">
            <a:spLocks noGrp="1"/>
          </p:cNvSpPr>
          <p:nvPr>
            <p:ph type="sldNum" sz="quarter" idx="8"/>
          </p:nvPr>
        </p:nvSpPr>
        <p:spPr/>
        <p:txBody>
          <a:bodyPr/>
          <a:lstStyle>
            <a:lvl1pPr>
              <a:defRPr/>
            </a:lvl1pPr>
          </a:lstStyle>
          <a:p>
            <a:pPr lvl="0"/>
            <a:fld id="{5D86FBBA-A81E-49B2-B32D-E61F9AF8C58B}" type="slidenum">
              <a:t>‹#›</a:t>
            </a:fld>
            <a:endParaRPr lang="nb-NO"/>
          </a:p>
        </p:txBody>
      </p:sp>
    </p:spTree>
    <p:extLst>
      <p:ext uri="{BB962C8B-B14F-4D97-AF65-F5344CB8AC3E}">
        <p14:creationId xmlns:p14="http://schemas.microsoft.com/office/powerpoint/2010/main" val="177511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170C0B2-F0D2-41A0-9922-475FEF9A130F}"/>
              </a:ext>
            </a:extLst>
          </p:cNvPr>
          <p:cNvSpPr txBox="1">
            <a:spLocks noGrp="1"/>
          </p:cNvSpPr>
          <p:nvPr>
            <p:ph type="title"/>
          </p:nvPr>
        </p:nvSpPr>
        <p:spPr>
          <a:xfrm>
            <a:off x="831847" y="1709735"/>
            <a:ext cx="10515600" cy="2852735"/>
          </a:xfrm>
        </p:spPr>
        <p:txBody>
          <a:bodyPr anchor="b"/>
          <a:lstStyle>
            <a:lvl1pPr>
              <a:defRPr sz="6000"/>
            </a:lvl1pPr>
          </a:lstStyle>
          <a:p>
            <a:pPr lvl="0"/>
            <a:r>
              <a:rPr lang="nb-NO"/>
              <a:t>Klikk for å redigere tittelstil</a:t>
            </a:r>
          </a:p>
        </p:txBody>
      </p:sp>
      <p:sp>
        <p:nvSpPr>
          <p:cNvPr id="3" name="Plassholder for tekst 2">
            <a:extLst>
              <a:ext uri="{FF2B5EF4-FFF2-40B4-BE49-F238E27FC236}">
                <a16:creationId xmlns:a16="http://schemas.microsoft.com/office/drawing/2014/main" id="{B7206640-329A-4ACB-AFD1-35F397AA279A}"/>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nb-NO"/>
              <a:t>Klikk for å redigere tekststiler i malen</a:t>
            </a:r>
          </a:p>
        </p:txBody>
      </p:sp>
      <p:sp>
        <p:nvSpPr>
          <p:cNvPr id="4" name="Plassholder for dato 3">
            <a:extLst>
              <a:ext uri="{FF2B5EF4-FFF2-40B4-BE49-F238E27FC236}">
                <a16:creationId xmlns:a16="http://schemas.microsoft.com/office/drawing/2014/main" id="{D976A11D-8A9C-490C-B092-16900B27E2CA}"/>
              </a:ext>
            </a:extLst>
          </p:cNvPr>
          <p:cNvSpPr txBox="1">
            <a:spLocks noGrp="1"/>
          </p:cNvSpPr>
          <p:nvPr>
            <p:ph type="dt" sz="half" idx="7"/>
          </p:nvPr>
        </p:nvSpPr>
        <p:spPr/>
        <p:txBody>
          <a:bodyPr/>
          <a:lstStyle>
            <a:lvl1pPr>
              <a:defRPr/>
            </a:lvl1pPr>
          </a:lstStyle>
          <a:p>
            <a:pPr lvl="0"/>
            <a:fld id="{6D4D4B47-D3B8-4514-9653-E546BB5E130C}" type="datetime1">
              <a:rPr lang="nb-NO"/>
              <a:pPr lvl="0"/>
              <a:t>13.12.2023</a:t>
            </a:fld>
            <a:endParaRPr lang="nb-NO"/>
          </a:p>
        </p:txBody>
      </p:sp>
      <p:sp>
        <p:nvSpPr>
          <p:cNvPr id="5" name="Plassholder for bunntekst 4">
            <a:extLst>
              <a:ext uri="{FF2B5EF4-FFF2-40B4-BE49-F238E27FC236}">
                <a16:creationId xmlns:a16="http://schemas.microsoft.com/office/drawing/2014/main" id="{EEB7C61E-8A5C-4ADF-82A2-8D7FB4DD08AA}"/>
              </a:ext>
            </a:extLst>
          </p:cNvPr>
          <p:cNvSpPr txBox="1">
            <a:spLocks noGrp="1"/>
          </p:cNvSpPr>
          <p:nvPr>
            <p:ph type="ftr" sz="quarter" idx="9"/>
          </p:nvPr>
        </p:nvSpPr>
        <p:spPr/>
        <p:txBody>
          <a:bodyPr/>
          <a:lstStyle>
            <a:lvl1pPr>
              <a:defRPr/>
            </a:lvl1pPr>
          </a:lstStyle>
          <a:p>
            <a:pPr lvl="0"/>
            <a:endParaRPr lang="nb-NO"/>
          </a:p>
        </p:txBody>
      </p:sp>
      <p:sp>
        <p:nvSpPr>
          <p:cNvPr id="6" name="Plassholder for lysbildenummer 5">
            <a:extLst>
              <a:ext uri="{FF2B5EF4-FFF2-40B4-BE49-F238E27FC236}">
                <a16:creationId xmlns:a16="http://schemas.microsoft.com/office/drawing/2014/main" id="{D6B88A54-4799-4E97-B9A5-BCCB260832A3}"/>
              </a:ext>
            </a:extLst>
          </p:cNvPr>
          <p:cNvSpPr txBox="1">
            <a:spLocks noGrp="1"/>
          </p:cNvSpPr>
          <p:nvPr>
            <p:ph type="sldNum" sz="quarter" idx="8"/>
          </p:nvPr>
        </p:nvSpPr>
        <p:spPr/>
        <p:txBody>
          <a:bodyPr/>
          <a:lstStyle>
            <a:lvl1pPr>
              <a:defRPr/>
            </a:lvl1pPr>
          </a:lstStyle>
          <a:p>
            <a:pPr lvl="0"/>
            <a:fld id="{C65DA3F8-2D23-40CA-A486-985CB6311C46}" type="slidenum">
              <a:t>‹#›</a:t>
            </a:fld>
            <a:endParaRPr lang="nb-NO"/>
          </a:p>
        </p:txBody>
      </p:sp>
    </p:spTree>
    <p:extLst>
      <p:ext uri="{BB962C8B-B14F-4D97-AF65-F5344CB8AC3E}">
        <p14:creationId xmlns:p14="http://schemas.microsoft.com/office/powerpoint/2010/main" val="760127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D32768A-8FB8-4925-BDF8-54FC746D826C}"/>
              </a:ext>
            </a:extLst>
          </p:cNvPr>
          <p:cNvSpPr txBox="1">
            <a:spLocks noGrp="1"/>
          </p:cNvSpPr>
          <p:nvPr>
            <p:ph type="title"/>
          </p:nvPr>
        </p:nvSpPr>
        <p:spPr/>
        <p:txBody>
          <a:bodyPr/>
          <a:lstStyle>
            <a:lvl1pPr>
              <a:defRPr/>
            </a:lvl1pPr>
          </a:lstStyle>
          <a:p>
            <a:pPr lvl="0"/>
            <a:r>
              <a:rPr lang="nb-NO"/>
              <a:t>Klikk for å redigere tittelstil</a:t>
            </a:r>
          </a:p>
        </p:txBody>
      </p:sp>
      <p:sp>
        <p:nvSpPr>
          <p:cNvPr id="3" name="Plassholder for innhold 2">
            <a:extLst>
              <a:ext uri="{FF2B5EF4-FFF2-40B4-BE49-F238E27FC236}">
                <a16:creationId xmlns:a16="http://schemas.microsoft.com/office/drawing/2014/main" id="{EEE72C61-4B11-4A2C-9A62-5919589F23E2}"/>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5741D405-0C69-4281-BAD0-1502CF7228C1}"/>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B0983A90-1E01-4DC7-B8B5-DC37E2B1F1AA}"/>
              </a:ext>
            </a:extLst>
          </p:cNvPr>
          <p:cNvSpPr txBox="1">
            <a:spLocks noGrp="1"/>
          </p:cNvSpPr>
          <p:nvPr>
            <p:ph type="dt" sz="half" idx="7"/>
          </p:nvPr>
        </p:nvSpPr>
        <p:spPr/>
        <p:txBody>
          <a:bodyPr/>
          <a:lstStyle>
            <a:lvl1pPr>
              <a:defRPr/>
            </a:lvl1pPr>
          </a:lstStyle>
          <a:p>
            <a:pPr lvl="0"/>
            <a:fld id="{451F97BA-A9AA-4E9C-A73C-BD4AEEF2944E}" type="datetime1">
              <a:rPr lang="nb-NO"/>
              <a:pPr lvl="0"/>
              <a:t>13.12.2023</a:t>
            </a:fld>
            <a:endParaRPr lang="nb-NO"/>
          </a:p>
        </p:txBody>
      </p:sp>
      <p:sp>
        <p:nvSpPr>
          <p:cNvPr id="6" name="Plassholder for bunntekst 5">
            <a:extLst>
              <a:ext uri="{FF2B5EF4-FFF2-40B4-BE49-F238E27FC236}">
                <a16:creationId xmlns:a16="http://schemas.microsoft.com/office/drawing/2014/main" id="{1296E687-348C-469C-873B-82EB333BDB98}"/>
              </a:ext>
            </a:extLst>
          </p:cNvPr>
          <p:cNvSpPr txBox="1">
            <a:spLocks noGrp="1"/>
          </p:cNvSpPr>
          <p:nvPr>
            <p:ph type="ftr" sz="quarter" idx="9"/>
          </p:nvPr>
        </p:nvSpPr>
        <p:spPr/>
        <p:txBody>
          <a:bodyPr/>
          <a:lstStyle>
            <a:lvl1pPr>
              <a:defRPr/>
            </a:lvl1pPr>
          </a:lstStyle>
          <a:p>
            <a:pPr lvl="0"/>
            <a:endParaRPr lang="nb-NO"/>
          </a:p>
        </p:txBody>
      </p:sp>
      <p:sp>
        <p:nvSpPr>
          <p:cNvPr id="7" name="Plassholder for lysbildenummer 6">
            <a:extLst>
              <a:ext uri="{FF2B5EF4-FFF2-40B4-BE49-F238E27FC236}">
                <a16:creationId xmlns:a16="http://schemas.microsoft.com/office/drawing/2014/main" id="{7AE264B0-B41F-4545-A494-0F52215D3BF2}"/>
              </a:ext>
            </a:extLst>
          </p:cNvPr>
          <p:cNvSpPr txBox="1">
            <a:spLocks noGrp="1"/>
          </p:cNvSpPr>
          <p:nvPr>
            <p:ph type="sldNum" sz="quarter" idx="8"/>
          </p:nvPr>
        </p:nvSpPr>
        <p:spPr/>
        <p:txBody>
          <a:bodyPr/>
          <a:lstStyle>
            <a:lvl1pPr>
              <a:defRPr/>
            </a:lvl1pPr>
          </a:lstStyle>
          <a:p>
            <a:pPr lvl="0"/>
            <a:fld id="{D40DFB72-B083-4FF7-9280-3CF65F9AF5F7}" type="slidenum">
              <a:t>‹#›</a:t>
            </a:fld>
            <a:endParaRPr lang="nb-NO"/>
          </a:p>
        </p:txBody>
      </p:sp>
    </p:spTree>
    <p:extLst>
      <p:ext uri="{BB962C8B-B14F-4D97-AF65-F5344CB8AC3E}">
        <p14:creationId xmlns:p14="http://schemas.microsoft.com/office/powerpoint/2010/main" val="3125057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B02F3AA-B89A-411F-9469-A3D9977E9B3F}"/>
              </a:ext>
            </a:extLst>
          </p:cNvPr>
          <p:cNvSpPr txBox="1">
            <a:spLocks noGrp="1"/>
          </p:cNvSpPr>
          <p:nvPr>
            <p:ph type="title"/>
          </p:nvPr>
        </p:nvSpPr>
        <p:spPr>
          <a:xfrm>
            <a:off x="839784" y="365129"/>
            <a:ext cx="10515600" cy="1325559"/>
          </a:xfrm>
        </p:spPr>
        <p:txBody>
          <a:bodyPr/>
          <a:lstStyle>
            <a:lvl1pPr>
              <a:defRPr/>
            </a:lvl1pPr>
          </a:lstStyle>
          <a:p>
            <a:pPr lvl="0"/>
            <a:r>
              <a:rPr lang="nb-NO"/>
              <a:t>Klikk for å redigere tittelstil</a:t>
            </a:r>
          </a:p>
        </p:txBody>
      </p:sp>
      <p:sp>
        <p:nvSpPr>
          <p:cNvPr id="3" name="Plassholder for tekst 2">
            <a:extLst>
              <a:ext uri="{FF2B5EF4-FFF2-40B4-BE49-F238E27FC236}">
                <a16:creationId xmlns:a16="http://schemas.microsoft.com/office/drawing/2014/main" id="{DC01BA0E-4962-480F-87A9-556733A103AD}"/>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nb-NO"/>
              <a:t>Klikk for å redigere tekststiler i malen</a:t>
            </a:r>
          </a:p>
        </p:txBody>
      </p:sp>
      <p:sp>
        <p:nvSpPr>
          <p:cNvPr id="4" name="Plassholder for innhold 3">
            <a:extLst>
              <a:ext uri="{FF2B5EF4-FFF2-40B4-BE49-F238E27FC236}">
                <a16:creationId xmlns:a16="http://schemas.microsoft.com/office/drawing/2014/main" id="{81D82CEC-8D3B-4F85-A45F-ECB614D2A163}"/>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54048198-4ACE-43BE-ADE5-C56FBB4764B5}"/>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nb-NO"/>
              <a:t>Klikk for å redigere tekststiler i malen</a:t>
            </a:r>
          </a:p>
        </p:txBody>
      </p:sp>
      <p:sp>
        <p:nvSpPr>
          <p:cNvPr id="6" name="Plassholder for innhold 5">
            <a:extLst>
              <a:ext uri="{FF2B5EF4-FFF2-40B4-BE49-F238E27FC236}">
                <a16:creationId xmlns:a16="http://schemas.microsoft.com/office/drawing/2014/main" id="{0F03B848-2FA4-403E-A439-0108B9CBB5DE}"/>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8431069F-4CAD-4EB5-BA04-38F4F2CBE551}"/>
              </a:ext>
            </a:extLst>
          </p:cNvPr>
          <p:cNvSpPr txBox="1">
            <a:spLocks noGrp="1"/>
          </p:cNvSpPr>
          <p:nvPr>
            <p:ph type="dt" sz="half" idx="7"/>
          </p:nvPr>
        </p:nvSpPr>
        <p:spPr/>
        <p:txBody>
          <a:bodyPr/>
          <a:lstStyle>
            <a:lvl1pPr>
              <a:defRPr/>
            </a:lvl1pPr>
          </a:lstStyle>
          <a:p>
            <a:pPr lvl="0"/>
            <a:fld id="{4281F5AB-564E-4560-9C52-EA8636236442}" type="datetime1">
              <a:rPr lang="nb-NO"/>
              <a:pPr lvl="0"/>
              <a:t>13.12.2023</a:t>
            </a:fld>
            <a:endParaRPr lang="nb-NO"/>
          </a:p>
        </p:txBody>
      </p:sp>
      <p:sp>
        <p:nvSpPr>
          <p:cNvPr id="8" name="Plassholder for bunntekst 7">
            <a:extLst>
              <a:ext uri="{FF2B5EF4-FFF2-40B4-BE49-F238E27FC236}">
                <a16:creationId xmlns:a16="http://schemas.microsoft.com/office/drawing/2014/main" id="{95AC7555-2187-440B-9E0F-D80E72BDE345}"/>
              </a:ext>
            </a:extLst>
          </p:cNvPr>
          <p:cNvSpPr txBox="1">
            <a:spLocks noGrp="1"/>
          </p:cNvSpPr>
          <p:nvPr>
            <p:ph type="ftr" sz="quarter" idx="9"/>
          </p:nvPr>
        </p:nvSpPr>
        <p:spPr/>
        <p:txBody>
          <a:bodyPr/>
          <a:lstStyle>
            <a:lvl1pPr>
              <a:defRPr/>
            </a:lvl1pPr>
          </a:lstStyle>
          <a:p>
            <a:pPr lvl="0"/>
            <a:endParaRPr lang="nb-NO"/>
          </a:p>
        </p:txBody>
      </p:sp>
      <p:sp>
        <p:nvSpPr>
          <p:cNvPr id="9" name="Plassholder for lysbildenummer 8">
            <a:extLst>
              <a:ext uri="{FF2B5EF4-FFF2-40B4-BE49-F238E27FC236}">
                <a16:creationId xmlns:a16="http://schemas.microsoft.com/office/drawing/2014/main" id="{79AF8C06-39D6-429B-81F4-9C33FBF860F7}"/>
              </a:ext>
            </a:extLst>
          </p:cNvPr>
          <p:cNvSpPr txBox="1">
            <a:spLocks noGrp="1"/>
          </p:cNvSpPr>
          <p:nvPr>
            <p:ph type="sldNum" sz="quarter" idx="8"/>
          </p:nvPr>
        </p:nvSpPr>
        <p:spPr/>
        <p:txBody>
          <a:bodyPr/>
          <a:lstStyle>
            <a:lvl1pPr>
              <a:defRPr/>
            </a:lvl1pPr>
          </a:lstStyle>
          <a:p>
            <a:pPr lvl="0"/>
            <a:fld id="{9846F869-D8CE-462D-A20B-203A00A55C03}" type="slidenum">
              <a:t>‹#›</a:t>
            </a:fld>
            <a:endParaRPr lang="nb-NO"/>
          </a:p>
        </p:txBody>
      </p:sp>
    </p:spTree>
    <p:extLst>
      <p:ext uri="{BB962C8B-B14F-4D97-AF65-F5344CB8AC3E}">
        <p14:creationId xmlns:p14="http://schemas.microsoft.com/office/powerpoint/2010/main" val="904628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theme" Target="../theme/theme2.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6"/>
            <a:ext cx="10515600" cy="888640"/>
          </a:xfrm>
          <a:prstGeom prst="rect">
            <a:avLst/>
          </a:prstGeom>
        </p:spPr>
        <p:txBody>
          <a:bodyPr vert="horz" lIns="91440" tIns="45720" rIns="91440" bIns="45720" rtlCol="0" anchor="ctr">
            <a:normAutofit/>
          </a:bodyPr>
          <a:lstStyle/>
          <a:p>
            <a:r>
              <a:rPr lang="nb-NO" dirty="0"/>
              <a:t>Kvalitet i karriereveiledning</a:t>
            </a:r>
          </a:p>
        </p:txBody>
      </p:sp>
      <p:sp>
        <p:nvSpPr>
          <p:cNvPr id="4" name="Plassholder for dato 3"/>
          <p:cNvSpPr>
            <a:spLocks noGrp="1"/>
          </p:cNvSpPr>
          <p:nvPr>
            <p:ph type="dt" sz="half" idx="2"/>
          </p:nvPr>
        </p:nvSpPr>
        <p:spPr>
          <a:xfrm>
            <a:off x="2830487" y="6356350"/>
            <a:ext cx="1121789" cy="365125"/>
          </a:xfrm>
          <a:prstGeom prst="rect">
            <a:avLst/>
          </a:prstGeom>
        </p:spPr>
        <p:txBody>
          <a:bodyPr vert="horz" lIns="91440" tIns="45720" rIns="91440" bIns="45720" rtlCol="0" anchor="ctr"/>
          <a:lstStyle>
            <a:lvl1pPr algn="l">
              <a:defRPr sz="1200">
                <a:solidFill>
                  <a:srgbClr val="D24617"/>
                </a:solidFill>
              </a:defRPr>
            </a:lvl1pPr>
          </a:lstStyle>
          <a:p>
            <a:fld id="{6DED6D7D-C14D-9741-A65B-3D9ABEEA27EE}" type="datetimeFigureOut">
              <a:rPr lang="nb-NO" smtClean="0"/>
              <a:pPr/>
              <a:t>13.12.2023</a:t>
            </a:fld>
            <a:endParaRPr lang="nb-NO" dirty="0"/>
          </a:p>
        </p:txBody>
      </p:sp>
      <p:sp>
        <p:nvSpPr>
          <p:cNvPr id="5" name="Plassholder for bunntekst 4"/>
          <p:cNvSpPr>
            <a:spLocks noGrp="1"/>
          </p:cNvSpPr>
          <p:nvPr>
            <p:ph type="ftr" sz="quarter" idx="3"/>
          </p:nvPr>
        </p:nvSpPr>
        <p:spPr>
          <a:xfrm>
            <a:off x="4364182" y="6356350"/>
            <a:ext cx="5845047" cy="365125"/>
          </a:xfrm>
          <a:prstGeom prst="rect">
            <a:avLst/>
          </a:prstGeom>
        </p:spPr>
        <p:txBody>
          <a:bodyPr vert="horz" lIns="91440" tIns="45720" rIns="91440" bIns="45720" rtlCol="0" anchor="ctr"/>
          <a:lstStyle>
            <a:lvl1pPr algn="ctr">
              <a:defRPr sz="1200">
                <a:solidFill>
                  <a:srgbClr val="D24617"/>
                </a:solidFill>
              </a:defRPr>
            </a:lvl1pPr>
          </a:lstStyle>
          <a:p>
            <a:endParaRPr lang="nb-NO" dirty="0"/>
          </a:p>
        </p:txBody>
      </p:sp>
      <p:sp>
        <p:nvSpPr>
          <p:cNvPr id="6" name="Plassholder for lysbildenummer 5"/>
          <p:cNvSpPr>
            <a:spLocks noGrp="1"/>
          </p:cNvSpPr>
          <p:nvPr>
            <p:ph type="sldNum" sz="quarter" idx="4"/>
          </p:nvPr>
        </p:nvSpPr>
        <p:spPr>
          <a:xfrm>
            <a:off x="10520312" y="6356350"/>
            <a:ext cx="833487" cy="365125"/>
          </a:xfrm>
          <a:prstGeom prst="rect">
            <a:avLst/>
          </a:prstGeom>
        </p:spPr>
        <p:txBody>
          <a:bodyPr vert="horz" lIns="91440" tIns="45720" rIns="91440" bIns="45720" rtlCol="0" anchor="ctr"/>
          <a:lstStyle>
            <a:lvl1pPr algn="r">
              <a:defRPr sz="1200">
                <a:solidFill>
                  <a:srgbClr val="D24617"/>
                </a:solidFill>
              </a:defRPr>
            </a:lvl1pPr>
          </a:lstStyle>
          <a:p>
            <a:fld id="{B79A5B03-EF36-E640-AC01-217201FB9E29}" type="slidenum">
              <a:rPr lang="nb-NO" smtClean="0"/>
              <a:pPr/>
              <a:t>‹#›</a:t>
            </a:fld>
            <a:endParaRPr lang="nb-NO" dirty="0"/>
          </a:p>
        </p:txBody>
      </p:sp>
      <p:pic>
        <p:nvPicPr>
          <p:cNvPr id="9" name="Bilde 8">
            <a:extLst>
              <a:ext uri="{FF2B5EF4-FFF2-40B4-BE49-F238E27FC236}">
                <a16:creationId xmlns:a16="http://schemas.microsoft.com/office/drawing/2014/main" id="{DE3810B4-A28C-40C3-B1D8-83E0667BEEC1}"/>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9573582" y="6195686"/>
            <a:ext cx="2244795" cy="468023"/>
          </a:xfrm>
          <a:prstGeom prst="rect">
            <a:avLst/>
          </a:prstGeom>
        </p:spPr>
      </p:pic>
      <p:pic>
        <p:nvPicPr>
          <p:cNvPr id="10" name="Bilde 9" descr="Et bilde som inneholder tekst, vektorgrafikk&#10;&#10;Automatisk generert beskrivelse">
            <a:extLst>
              <a:ext uri="{FF2B5EF4-FFF2-40B4-BE49-F238E27FC236}">
                <a16:creationId xmlns:a16="http://schemas.microsoft.com/office/drawing/2014/main" id="{94087340-5822-40B5-B7C6-9B75DA4804E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653744" y="1287914"/>
            <a:ext cx="6884511" cy="4980532"/>
          </a:xfrm>
          <a:prstGeom prst="rect">
            <a:avLst/>
          </a:prstGeom>
        </p:spPr>
      </p:pic>
      <p:sp>
        <p:nvSpPr>
          <p:cNvPr id="15" name="Plassholder for tittel 1"/>
          <p:cNvSpPr txBox="1">
            <a:spLocks/>
          </p:cNvSpPr>
          <p:nvPr userDrawn="1"/>
        </p:nvSpPr>
        <p:spPr>
          <a:xfrm>
            <a:off x="838199" y="1414430"/>
            <a:ext cx="10515600" cy="88864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0" kern="1200">
                <a:solidFill>
                  <a:srgbClr val="000000"/>
                </a:solidFill>
                <a:latin typeface="Calibri Light" panose="020F0302020204030204" pitchFamily="34" charset="0"/>
                <a:ea typeface="+mj-ea"/>
                <a:cs typeface="Calibri Light" panose="020F0302020204030204" pitchFamily="34" charset="0"/>
              </a:defRPr>
            </a:lvl1pPr>
          </a:lstStyle>
          <a:p>
            <a:pPr algn="l"/>
            <a:endParaRPr lang="nb-NO" sz="2400" dirty="0"/>
          </a:p>
        </p:txBody>
      </p:sp>
      <p:sp>
        <p:nvSpPr>
          <p:cNvPr id="3" name="MSIPCMContentMarking" descr="{&quot;HashCode&quot;:12206335,&quot;Placement&quot;:&quot;Footer&quot;,&quot;Top&quot;:519.343,&quot;Left&quot;:442.636139,&quot;SlideWidth&quot;:960,&quot;SlideHeight&quot;:540}">
            <a:extLst>
              <a:ext uri="{FF2B5EF4-FFF2-40B4-BE49-F238E27FC236}">
                <a16:creationId xmlns:a16="http://schemas.microsoft.com/office/drawing/2014/main" id="{2D349239-5D4A-4A11-BB8E-56FCBF218D01}"/>
              </a:ext>
            </a:extLst>
          </p:cNvPr>
          <p:cNvSpPr txBox="1"/>
          <p:nvPr userDrawn="1"/>
        </p:nvSpPr>
        <p:spPr>
          <a:xfrm>
            <a:off x="5621479" y="6595656"/>
            <a:ext cx="949041" cy="262344"/>
          </a:xfrm>
          <a:prstGeom prst="rect">
            <a:avLst/>
          </a:prstGeom>
          <a:noFill/>
        </p:spPr>
        <p:txBody>
          <a:bodyPr vert="horz" wrap="square" lIns="0" tIns="0" rIns="0" bIns="0" rtlCol="0" anchor="ctr" anchorCtr="1">
            <a:spAutoFit/>
          </a:bodyPr>
          <a:lstStyle/>
          <a:p>
            <a:pPr algn="ctr">
              <a:spcBef>
                <a:spcPts val="0"/>
              </a:spcBef>
              <a:spcAft>
                <a:spcPts val="0"/>
              </a:spcAft>
            </a:pPr>
            <a:r>
              <a:rPr lang="nb-NO" sz="1000">
                <a:solidFill>
                  <a:srgbClr val="FFFF00"/>
                </a:solidFill>
                <a:latin typeface="Calibri" panose="020F0502020204030204" pitchFamily="34" charset="0"/>
              </a:rPr>
              <a:t>HK-dir Intern</a:t>
            </a:r>
          </a:p>
        </p:txBody>
      </p:sp>
      <p:pic>
        <p:nvPicPr>
          <p:cNvPr id="11" name="Bilde 10">
            <a:extLst>
              <a:ext uri="{FF2B5EF4-FFF2-40B4-BE49-F238E27FC236}">
                <a16:creationId xmlns:a16="http://schemas.microsoft.com/office/drawing/2014/main" id="{158C7516-F79A-234E-B301-9F679FCC8428}"/>
              </a:ext>
            </a:extLst>
          </p:cNvPr>
          <p:cNvPicPr>
            <a:picLocks noChangeAspect="1"/>
          </p:cNvPicPr>
          <p:nvPr userDrawn="1"/>
        </p:nvPicPr>
        <p:blipFill>
          <a:blip r:embed="rId8"/>
          <a:stretch>
            <a:fillRect/>
          </a:stretch>
        </p:blipFill>
        <p:spPr>
          <a:xfrm>
            <a:off x="24210" y="5869460"/>
            <a:ext cx="2595298" cy="1029272"/>
          </a:xfrm>
          <a:prstGeom prst="rect">
            <a:avLst/>
          </a:prstGeom>
        </p:spPr>
      </p:pic>
    </p:spTree>
    <p:extLst>
      <p:ext uri="{BB962C8B-B14F-4D97-AF65-F5344CB8AC3E}">
        <p14:creationId xmlns:p14="http://schemas.microsoft.com/office/powerpoint/2010/main" val="1536075547"/>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64" r:id="rId3"/>
    <p:sldLayoutId id="2147483665" r:id="rId4"/>
  </p:sldLayoutIdLst>
  <p:txStyles>
    <p:titleStyle>
      <a:lvl1pPr algn="ctr" defTabSz="914400" rtl="0" eaLnBrk="1" latinLnBrk="0" hangingPunct="1">
        <a:lnSpc>
          <a:spcPct val="90000"/>
        </a:lnSpc>
        <a:spcBef>
          <a:spcPct val="0"/>
        </a:spcBef>
        <a:buNone/>
        <a:defRPr sz="4800" b="0" kern="1200">
          <a:solidFill>
            <a:srgbClr val="000000"/>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9185F22B-0C65-4CD9-A880-9A5074BC840B}"/>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nb-NO"/>
              <a:t>Klikk for å redigere tittelstil</a:t>
            </a:r>
          </a:p>
        </p:txBody>
      </p:sp>
      <p:sp>
        <p:nvSpPr>
          <p:cNvPr id="3" name="Plassholder for tekst 2">
            <a:extLst>
              <a:ext uri="{FF2B5EF4-FFF2-40B4-BE49-F238E27FC236}">
                <a16:creationId xmlns:a16="http://schemas.microsoft.com/office/drawing/2014/main" id="{F02DD6BE-F46D-4022-94AC-4F7C6D38F560}"/>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7873B7C-59CE-4F4D-89E5-4380AF17521E}"/>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nb-NO" sz="1200" b="0" i="0" u="none" strike="noStrike" kern="1200" cap="none" spc="0" baseline="0">
                <a:solidFill>
                  <a:srgbClr val="898989"/>
                </a:solidFill>
                <a:uFillTx/>
                <a:latin typeface="Calibri"/>
              </a:defRPr>
            </a:lvl1pPr>
          </a:lstStyle>
          <a:p>
            <a:pPr lvl="0"/>
            <a:fld id="{CA3F4BD5-190F-4822-BC13-37545DE7D0D2}" type="datetime1">
              <a:rPr lang="nb-NO"/>
              <a:pPr lvl="0"/>
              <a:t>13.12.2023</a:t>
            </a:fld>
            <a:endParaRPr lang="nb-NO"/>
          </a:p>
        </p:txBody>
      </p:sp>
      <p:sp>
        <p:nvSpPr>
          <p:cNvPr id="5" name="Plassholder for bunntekst 4">
            <a:extLst>
              <a:ext uri="{FF2B5EF4-FFF2-40B4-BE49-F238E27FC236}">
                <a16:creationId xmlns:a16="http://schemas.microsoft.com/office/drawing/2014/main" id="{BCCFAEC5-855D-4137-8458-7BD791B3FE28}"/>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nb-NO" sz="1200" b="0" i="0" u="none" strike="noStrike" kern="1200" cap="none" spc="0" baseline="0">
                <a:solidFill>
                  <a:srgbClr val="898989"/>
                </a:solidFill>
                <a:uFillTx/>
                <a:latin typeface="Calibri"/>
              </a:defRPr>
            </a:lvl1pPr>
          </a:lstStyle>
          <a:p>
            <a:pPr lvl="0"/>
            <a:endParaRPr lang="nb-NO"/>
          </a:p>
        </p:txBody>
      </p:sp>
      <p:sp>
        <p:nvSpPr>
          <p:cNvPr id="6" name="Plassholder for lysbildenummer 5">
            <a:extLst>
              <a:ext uri="{FF2B5EF4-FFF2-40B4-BE49-F238E27FC236}">
                <a16:creationId xmlns:a16="http://schemas.microsoft.com/office/drawing/2014/main" id="{B60A8B3F-407F-439A-8CA1-328BFCD81131}"/>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nb-NO" sz="1200" b="0" i="0" u="none" strike="noStrike" kern="1200" cap="none" spc="0" baseline="0">
                <a:solidFill>
                  <a:srgbClr val="898989"/>
                </a:solidFill>
                <a:uFillTx/>
                <a:latin typeface="Calibri"/>
              </a:defRPr>
            </a:lvl1pPr>
          </a:lstStyle>
          <a:p>
            <a:pPr lvl="0"/>
            <a:fld id="{50587242-B3CD-48E8-8642-5019547CAEDF}" type="slidenum">
              <a:t>‹#›</a:t>
            </a:fld>
            <a:endParaRPr lang="nb-NO"/>
          </a:p>
        </p:txBody>
      </p:sp>
    </p:spTree>
    <p:extLst>
      <p:ext uri="{BB962C8B-B14F-4D97-AF65-F5344CB8AC3E}">
        <p14:creationId xmlns:p14="http://schemas.microsoft.com/office/powerpoint/2010/main" val="153426161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Lst>
  <p:txStyles>
    <p:titleStyle>
      <a:lvl1pPr marL="0" marR="0" lvl="0" indent="0" algn="l" defTabSz="914400" rtl="0" fontAlgn="auto" hangingPunct="1">
        <a:lnSpc>
          <a:spcPct val="90000"/>
        </a:lnSpc>
        <a:spcBef>
          <a:spcPts val="0"/>
        </a:spcBef>
        <a:spcAft>
          <a:spcPts val="0"/>
        </a:spcAft>
        <a:buNone/>
        <a:tabLst/>
        <a:defRPr lang="nb-NO"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nb-NO"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nb-NO"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nb-NO"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nb-NO"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nb-NO"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Regler for bruk av presentasjonen</a:t>
            </a:r>
          </a:p>
        </p:txBody>
      </p:sp>
      <p:sp>
        <p:nvSpPr>
          <p:cNvPr id="3" name="TekstSylinder 2"/>
          <p:cNvSpPr txBox="1"/>
          <p:nvPr/>
        </p:nvSpPr>
        <p:spPr>
          <a:xfrm>
            <a:off x="838200" y="1452716"/>
            <a:ext cx="9113874" cy="4401205"/>
          </a:xfrm>
          <a:prstGeom prst="rect">
            <a:avLst/>
          </a:prstGeom>
          <a:noFill/>
        </p:spPr>
        <p:txBody>
          <a:bodyPr wrap="square" rtlCol="0">
            <a:spAutoFit/>
          </a:bodyPr>
          <a:lstStyle/>
          <a:p>
            <a:pPr marL="285750" indent="-285750">
              <a:buFont typeface="Wingdings" panose="05000000000000000000" pitchFamily="2" charset="2"/>
              <a:buChar char="q"/>
            </a:pPr>
            <a:r>
              <a:rPr lang="nb-NO" sz="2800" dirty="0">
                <a:solidFill>
                  <a:srgbClr val="000000"/>
                </a:solidFill>
              </a:rPr>
              <a:t> Direktoratet for høyere utdanning og kompetanse eier alle modeller og illustrasjoner i denne presentasjonen </a:t>
            </a:r>
          </a:p>
          <a:p>
            <a:endParaRPr lang="nb-NO" sz="2800" dirty="0">
              <a:solidFill>
                <a:srgbClr val="000000"/>
              </a:solidFill>
            </a:endParaRPr>
          </a:p>
          <a:p>
            <a:pPr marL="285750" indent="-285750">
              <a:buFont typeface="Wingdings" panose="05000000000000000000" pitchFamily="2" charset="2"/>
              <a:buChar char="q"/>
            </a:pPr>
            <a:r>
              <a:rPr lang="nb-NO" sz="2800" dirty="0">
                <a:solidFill>
                  <a:srgbClr val="000000"/>
                </a:solidFill>
              </a:rPr>
              <a:t> Innholdet skal ikke brukes i andre sammenhenger enn når Nasjonalt kvalitetsrammeverk presenteres</a:t>
            </a:r>
          </a:p>
          <a:p>
            <a:endParaRPr lang="nb-NO" sz="2800" dirty="0">
              <a:solidFill>
                <a:srgbClr val="000000"/>
              </a:solidFill>
            </a:endParaRPr>
          </a:p>
          <a:p>
            <a:pPr marL="285750" indent="-285750">
              <a:buFont typeface="Wingdings" panose="05000000000000000000" pitchFamily="2" charset="2"/>
              <a:buChar char="q"/>
            </a:pPr>
            <a:r>
              <a:rPr lang="nb-NO" sz="2800" dirty="0">
                <a:solidFill>
                  <a:srgbClr val="000000"/>
                </a:solidFill>
              </a:rPr>
              <a:t> Ved bruk av modeller og illustrasjoner skal </a:t>
            </a:r>
            <a:r>
              <a:rPr lang="nb-NO" sz="2800" dirty="0" err="1">
                <a:solidFill>
                  <a:srgbClr val="000000"/>
                </a:solidFill>
              </a:rPr>
              <a:t>Hk-dir</a:t>
            </a:r>
            <a:r>
              <a:rPr lang="nb-NO" sz="2800" dirty="0">
                <a:solidFill>
                  <a:srgbClr val="000000"/>
                </a:solidFill>
              </a:rPr>
              <a:t> krediteres </a:t>
            </a:r>
          </a:p>
          <a:p>
            <a:endParaRPr lang="nb-NO" sz="2800" dirty="0">
              <a:solidFill>
                <a:srgbClr val="000000"/>
              </a:solidFill>
            </a:endParaRPr>
          </a:p>
          <a:p>
            <a:endParaRPr lang="nb-NO" sz="2800" dirty="0">
              <a:solidFill>
                <a:srgbClr val="000000"/>
              </a:solidFill>
            </a:endParaRPr>
          </a:p>
        </p:txBody>
      </p:sp>
    </p:spTree>
    <p:extLst>
      <p:ext uri="{BB962C8B-B14F-4D97-AF65-F5344CB8AC3E}">
        <p14:creationId xmlns:p14="http://schemas.microsoft.com/office/powerpoint/2010/main" val="3528443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E09DDF6-294F-4154-BA05-D9E2044569AC}"/>
              </a:ext>
            </a:extLst>
          </p:cNvPr>
          <p:cNvSpPr txBox="1">
            <a:spLocks noGrp="1"/>
          </p:cNvSpPr>
          <p:nvPr>
            <p:ph type="title"/>
          </p:nvPr>
        </p:nvSpPr>
        <p:spPr>
          <a:xfrm>
            <a:off x="665520" y="277888"/>
            <a:ext cx="5291660" cy="1628775"/>
          </a:xfrm>
        </p:spPr>
        <p:txBody>
          <a:bodyPr anchor="b"/>
          <a:lstStyle/>
          <a:p>
            <a:pPr lvl="0"/>
            <a:br>
              <a:rPr lang="en-US" sz="3700" b="1"/>
            </a:br>
            <a:r>
              <a:rPr lang="nb-NO" sz="3600">
                <a:latin typeface="+mn-lt"/>
              </a:rPr>
              <a:t>Rammer og organisering</a:t>
            </a:r>
            <a:r>
              <a:rPr lang="nb-NO" sz="3600" b="1">
                <a:latin typeface="+mn-lt"/>
              </a:rPr>
              <a:t>  </a:t>
            </a:r>
            <a:br>
              <a:rPr lang="en-US" sz="3700"/>
            </a:br>
            <a:endParaRPr lang="en-US" sz="3700"/>
          </a:p>
        </p:txBody>
      </p:sp>
      <p:pic>
        <p:nvPicPr>
          <p:cNvPr id="3" name="Bilde 4">
            <a:extLst>
              <a:ext uri="{FF2B5EF4-FFF2-40B4-BE49-F238E27FC236}">
                <a16:creationId xmlns:a16="http://schemas.microsoft.com/office/drawing/2014/main" id="{7511A7B4-C510-4D3D-9953-D63338175649}"/>
              </a:ext>
            </a:extLst>
          </p:cNvPr>
          <p:cNvPicPr>
            <a:picLocks noChangeAspect="1"/>
          </p:cNvPicPr>
          <p:nvPr/>
        </p:nvPicPr>
        <p:blipFill>
          <a:blip r:embed="rId3"/>
          <a:srcRect l="7135" r="3955"/>
          <a:stretch>
            <a:fillRect/>
          </a:stretch>
        </p:blipFill>
        <p:spPr>
          <a:xfrm>
            <a:off x="6096000" y="596479"/>
            <a:ext cx="5291661" cy="5951734"/>
          </a:xfrm>
          <a:prstGeom prst="rect">
            <a:avLst/>
          </a:prstGeom>
          <a:noFill/>
          <a:ln cap="flat">
            <a:noFill/>
          </a:ln>
        </p:spPr>
      </p:pic>
      <p:sp>
        <p:nvSpPr>
          <p:cNvPr id="4" name="TekstSylinder 3">
            <a:extLst>
              <a:ext uri="{FF2B5EF4-FFF2-40B4-BE49-F238E27FC236}">
                <a16:creationId xmlns:a16="http://schemas.microsoft.com/office/drawing/2014/main" id="{D489EF2C-513C-4916-A26E-F7ACAF017BB4}"/>
              </a:ext>
            </a:extLst>
          </p:cNvPr>
          <p:cNvSpPr txBox="1"/>
          <p:nvPr/>
        </p:nvSpPr>
        <p:spPr>
          <a:xfrm>
            <a:off x="665520" y="1084521"/>
            <a:ext cx="6043624" cy="5208511"/>
          </a:xfrm>
          <a:prstGeom prst="rect">
            <a:avLst/>
          </a:prstGeom>
          <a:noFill/>
          <a:ln cap="flat">
            <a:noFill/>
          </a:ln>
        </p:spPr>
        <p:txBody>
          <a:bodyPr vert="horz" wrap="square" lIns="91440" tIns="45720" rIns="91440" bIns="45720" anchor="t" anchorCtr="0" compatLnSpc="1">
            <a:normAutofit/>
          </a:bodyPr>
          <a:lstStyle/>
          <a:p>
            <a:pPr marL="0" marR="0" lvl="0" indent="0" algn="l" defTabSz="914400" rtl="0" eaLnBrk="1" fontAlgn="auto" latinLnBrk="0" hangingPunct="1">
              <a:lnSpc>
                <a:spcPct val="150000"/>
              </a:lnSpc>
              <a:spcBef>
                <a:spcPts val="0"/>
              </a:spcBef>
              <a:spcAft>
                <a:spcPts val="600"/>
              </a:spcAft>
              <a:buClrTx/>
              <a:buSzTx/>
              <a:buFontTx/>
              <a:buNone/>
              <a:tabLst/>
              <a:defRPr sz="1800" b="0" i="0" u="none" strike="noStrike" kern="0" cap="none" spc="0" baseline="0">
                <a:solidFill>
                  <a:srgbClr val="000000"/>
                </a:solidFill>
                <a:uFillTx/>
              </a:defRPr>
            </a:pPr>
            <a:endParaRPr kumimoji="0" lang="nb-NO" sz="18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50000"/>
              </a:lnSpc>
              <a:spcBef>
                <a:spcPts val="0"/>
              </a:spcBef>
              <a:spcAft>
                <a:spcPts val="600"/>
              </a:spcAft>
              <a:buClrTx/>
              <a:buSzTx/>
              <a:buFontTx/>
              <a:buNone/>
              <a:tabLst/>
              <a:defRPr sz="1800" b="0" i="0" u="none" strike="noStrike" kern="0" cap="none" spc="0" baseline="0">
                <a:solidFill>
                  <a:srgbClr val="000000"/>
                </a:solidFill>
                <a:uFillTx/>
              </a:defRPr>
            </a:pPr>
            <a:r>
              <a:rPr kumimoji="0" lang="nb-NO" sz="1800" b="0" i="0" u="none" strike="noStrike" kern="1200" cap="none" spc="0" normalizeH="0" baseline="0" noProof="0">
                <a:ln>
                  <a:noFill/>
                </a:ln>
                <a:solidFill>
                  <a:srgbClr val="000000"/>
                </a:solidFill>
                <a:effectLst/>
                <a:uLnTx/>
                <a:uFillTx/>
                <a:latin typeface="Calibri" panose="020F0502020204030204"/>
                <a:ea typeface="+mn-ea"/>
                <a:cs typeface="+mn-cs"/>
              </a:rPr>
              <a:t>Omhandler karriereveiledningstjenestenes  organisering, rammevilkår og avklaring av ansvarsområder</a:t>
            </a:r>
          </a:p>
          <a:p>
            <a:pPr marL="0" marR="0" lvl="0" indent="0" algn="l" defTabSz="914400" rtl="0" eaLnBrk="1" fontAlgn="auto" latinLnBrk="0" hangingPunct="1">
              <a:lnSpc>
                <a:spcPct val="150000"/>
              </a:lnSpc>
              <a:spcBef>
                <a:spcPts val="0"/>
              </a:spcBef>
              <a:spcAft>
                <a:spcPts val="600"/>
              </a:spcAft>
              <a:buClrTx/>
              <a:buSzTx/>
              <a:buFontTx/>
              <a:buNone/>
              <a:tabLst/>
              <a:defRPr sz="1800" b="0" i="0" u="none" strike="noStrike" kern="0" cap="none" spc="0" baseline="0">
                <a:solidFill>
                  <a:srgbClr val="000000"/>
                </a:solidFill>
                <a:uFillTx/>
              </a:defRPr>
            </a:pPr>
            <a:endParaRPr kumimoji="0" lang="nb-NO" sz="1800" b="0" i="0" u="none" strike="noStrike" kern="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50000"/>
              </a:lnSpc>
              <a:spcBef>
                <a:spcPts val="0"/>
              </a:spcBef>
              <a:spcAft>
                <a:spcPts val="600"/>
              </a:spcAft>
              <a:buClrTx/>
              <a:buSzTx/>
              <a:buFontTx/>
              <a:buNone/>
              <a:tabLst/>
              <a:defRPr sz="1800" b="0" i="0" u="none" strike="noStrike" kern="0" cap="none" spc="0" baseline="0">
                <a:solidFill>
                  <a:srgbClr val="000000"/>
                </a:solidFill>
                <a:uFillTx/>
              </a:defRPr>
            </a:pPr>
            <a:r>
              <a:rPr kumimoji="0" lang="nb-NO" sz="1800" b="0" i="0" u="none" strike="noStrike" kern="1200" cap="none" spc="0" normalizeH="0" baseline="0" noProof="0">
                <a:ln>
                  <a:noFill/>
                </a:ln>
                <a:solidFill>
                  <a:srgbClr val="000000"/>
                </a:solidFill>
                <a:effectLst/>
                <a:uLnTx/>
                <a:uFillTx/>
                <a:latin typeface="Calibri" panose="020F0502020204030204"/>
                <a:ea typeface="+mn-ea"/>
                <a:cs typeface="+mn-cs"/>
              </a:rPr>
              <a:t>Sentrale temaer</a:t>
            </a:r>
          </a:p>
          <a:p>
            <a:pPr marL="457200" marR="0" lvl="0" indent="-228600" algn="l" defTabSz="914400" rtl="0" eaLnBrk="1" fontAlgn="auto" latinLnBrk="0" hangingPunct="1">
              <a:lnSpc>
                <a:spcPct val="150000"/>
              </a:lnSpc>
              <a:spcBef>
                <a:spcPts val="0"/>
              </a:spcBef>
              <a:spcAft>
                <a:spcPts val="600"/>
              </a:spcAft>
              <a:buClrTx/>
              <a:buSzPct val="100000"/>
              <a:buFont typeface="Arial" pitchFamily="34"/>
              <a:buChar char="•"/>
              <a:tabLst/>
              <a:defRPr sz="1800" b="0" i="0" u="none" strike="noStrike" kern="0" cap="none" spc="0" baseline="0">
                <a:solidFill>
                  <a:srgbClr val="000000"/>
                </a:solidFill>
                <a:uFillTx/>
              </a:defRPr>
            </a:pPr>
            <a:r>
              <a:rPr kumimoji="0" lang="nb-NO" sz="1800" b="0" i="0" u="none" strike="noStrike" kern="1200" cap="none" spc="0" normalizeH="0" baseline="0" noProof="0">
                <a:ln>
                  <a:noFill/>
                </a:ln>
                <a:solidFill>
                  <a:srgbClr val="000000"/>
                </a:solidFill>
                <a:effectLst/>
                <a:uLnTx/>
                <a:uFillTx/>
                <a:latin typeface="Calibri" panose="020F0502020204030204"/>
                <a:ea typeface="+mn-ea"/>
                <a:cs typeface="+mn-cs"/>
              </a:rPr>
              <a:t>Et tydelig karriereveiledningsoppdrag </a:t>
            </a:r>
          </a:p>
          <a:p>
            <a:pPr marL="457200" marR="0" lvl="0" indent="-228600" algn="l" defTabSz="914400" rtl="0" eaLnBrk="1" fontAlgn="auto" latinLnBrk="0" hangingPunct="1">
              <a:lnSpc>
                <a:spcPct val="150000"/>
              </a:lnSpc>
              <a:spcBef>
                <a:spcPts val="0"/>
              </a:spcBef>
              <a:spcAft>
                <a:spcPts val="600"/>
              </a:spcAft>
              <a:buClrTx/>
              <a:buSzPct val="100000"/>
              <a:buFont typeface="Arial" pitchFamily="34"/>
              <a:buChar char="•"/>
              <a:tabLst/>
              <a:defRPr sz="1800" b="0" i="0" u="none" strike="noStrike" kern="0" cap="none" spc="0" baseline="0">
                <a:solidFill>
                  <a:srgbClr val="000000"/>
                </a:solidFill>
                <a:uFillTx/>
              </a:defRPr>
            </a:pPr>
            <a:r>
              <a:rPr kumimoji="0" lang="nb-NO" sz="1800" b="0" i="0" u="none" strike="noStrike" kern="1200" cap="none" spc="0" normalizeH="0" baseline="0" noProof="0">
                <a:ln>
                  <a:noFill/>
                </a:ln>
                <a:solidFill>
                  <a:srgbClr val="000000"/>
                </a:solidFill>
                <a:effectLst/>
                <a:uLnTx/>
                <a:uFillTx/>
                <a:latin typeface="Calibri" panose="020F0502020204030204"/>
                <a:ea typeface="+mn-ea"/>
                <a:cs typeface="+mn-cs"/>
              </a:rPr>
              <a:t>Forutsigbare og tilstrekkelige ressurser </a:t>
            </a:r>
          </a:p>
          <a:p>
            <a:pPr marL="457200" marR="0" lvl="0" indent="-228600" algn="l" defTabSz="914400" rtl="0" eaLnBrk="1" fontAlgn="auto" latinLnBrk="0" hangingPunct="1">
              <a:lnSpc>
                <a:spcPct val="150000"/>
              </a:lnSpc>
              <a:spcBef>
                <a:spcPts val="0"/>
              </a:spcBef>
              <a:spcAft>
                <a:spcPts val="600"/>
              </a:spcAft>
              <a:buClrTx/>
              <a:buSzPct val="100000"/>
              <a:buFont typeface="Arial" pitchFamily="34"/>
              <a:buChar char="•"/>
              <a:tabLst/>
              <a:defRPr sz="1800" b="0" i="0" u="none" strike="noStrike" kern="0" cap="none" spc="0" baseline="0">
                <a:solidFill>
                  <a:srgbClr val="000000"/>
                </a:solidFill>
                <a:uFillTx/>
              </a:defRPr>
            </a:pPr>
            <a:r>
              <a:rPr kumimoji="0" lang="nb-NO" sz="1800" b="0" i="0" u="none" strike="noStrike" kern="1200" cap="none" spc="0" normalizeH="0" baseline="0" noProof="0">
                <a:ln>
                  <a:noFill/>
                </a:ln>
                <a:solidFill>
                  <a:srgbClr val="000000"/>
                </a:solidFill>
                <a:effectLst/>
                <a:uLnTx/>
                <a:uFillTx/>
                <a:latin typeface="Calibri" panose="020F0502020204030204"/>
                <a:ea typeface="+mn-ea"/>
                <a:cs typeface="+mn-cs"/>
              </a:rPr>
              <a:t>Omstillingsevne  </a:t>
            </a:r>
          </a:p>
          <a:p>
            <a:pPr marL="457200" marR="0" lvl="0" indent="-228600" algn="l" defTabSz="914400" rtl="0" eaLnBrk="1" fontAlgn="auto" latinLnBrk="0" hangingPunct="1">
              <a:lnSpc>
                <a:spcPct val="150000"/>
              </a:lnSpc>
              <a:spcBef>
                <a:spcPts val="0"/>
              </a:spcBef>
              <a:spcAft>
                <a:spcPts val="600"/>
              </a:spcAft>
              <a:buClrTx/>
              <a:buSzPct val="100000"/>
              <a:buFont typeface="Arial" pitchFamily="34"/>
              <a:buChar char="•"/>
              <a:tabLst/>
              <a:defRPr sz="1800" b="0" i="0" u="none" strike="noStrike" kern="0" cap="none" spc="0" baseline="0">
                <a:solidFill>
                  <a:srgbClr val="000000"/>
                </a:solidFill>
                <a:uFillTx/>
              </a:defRPr>
            </a:pPr>
            <a:r>
              <a:rPr kumimoji="0" lang="nb-NO" sz="1800" b="0" i="0" u="none" strike="noStrike" kern="1200" cap="none" spc="0" normalizeH="0" baseline="0" noProof="0">
                <a:ln>
                  <a:noFill/>
                </a:ln>
                <a:solidFill>
                  <a:srgbClr val="000000"/>
                </a:solidFill>
                <a:effectLst/>
                <a:uLnTx/>
                <a:uFillTx/>
                <a:latin typeface="Calibri" panose="020F0502020204030204"/>
                <a:ea typeface="+mn-ea"/>
                <a:cs typeface="+mn-cs"/>
              </a:rPr>
              <a:t>Struktur og planlegging </a:t>
            </a:r>
          </a:p>
          <a:p>
            <a:pPr marL="457200" marR="0" lvl="0" indent="-228600" algn="l" defTabSz="914400" rtl="0" eaLnBrk="1" fontAlgn="auto" latinLnBrk="0" hangingPunct="1">
              <a:lnSpc>
                <a:spcPct val="150000"/>
              </a:lnSpc>
              <a:spcBef>
                <a:spcPts val="0"/>
              </a:spcBef>
              <a:spcAft>
                <a:spcPts val="600"/>
              </a:spcAft>
              <a:buClrTx/>
              <a:buSzPct val="100000"/>
              <a:buFont typeface="Arial" pitchFamily="34"/>
              <a:buChar char="•"/>
              <a:tabLst/>
              <a:defRPr sz="1800" b="0" i="0" u="none" strike="noStrike" kern="0" cap="none" spc="0" baseline="0">
                <a:solidFill>
                  <a:srgbClr val="000000"/>
                </a:solidFill>
                <a:uFillTx/>
              </a:defRPr>
            </a:pPr>
            <a:r>
              <a:rPr kumimoji="0" lang="nb-NO" sz="1800" b="0" i="0" u="none" strike="noStrike" kern="1200" cap="none" spc="0" normalizeH="0" baseline="0" noProof="0">
                <a:ln>
                  <a:noFill/>
                </a:ln>
                <a:solidFill>
                  <a:srgbClr val="000000"/>
                </a:solidFill>
                <a:effectLst/>
                <a:uLnTx/>
                <a:uFillTx/>
                <a:latin typeface="Calibri" panose="020F0502020204030204"/>
                <a:ea typeface="+mn-ea"/>
                <a:cs typeface="+mn-cs"/>
              </a:rPr>
              <a:t>Ansvarsfordeling og rolleforståelse </a:t>
            </a:r>
          </a:p>
          <a:p>
            <a:pPr marL="0" marR="0" lvl="0" indent="-228600" algn="l" defTabSz="914400" rtl="0" eaLnBrk="1" fontAlgn="auto" latinLnBrk="0" hangingPunct="1">
              <a:lnSpc>
                <a:spcPct val="90000"/>
              </a:lnSpc>
              <a:spcBef>
                <a:spcPts val="0"/>
              </a:spcBef>
              <a:spcAft>
                <a:spcPts val="600"/>
              </a:spcAft>
              <a:buClrTx/>
              <a:buSzPct val="100000"/>
              <a:buFont typeface="Arial" pitchFamily="34"/>
              <a:buChar char="•"/>
              <a:tabLst/>
              <a:defRPr sz="1800" b="0" i="0" u="none" strike="noStrike" kern="0" cap="none" spc="0" baseline="0">
                <a:solidFill>
                  <a:srgbClr val="000000"/>
                </a:solidFill>
                <a:uFillTx/>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B25E7EB-214A-4DC2-A395-8690BAEE0BCA}"/>
              </a:ext>
            </a:extLst>
          </p:cNvPr>
          <p:cNvSpPr txBox="1">
            <a:spLocks noGrp="1"/>
          </p:cNvSpPr>
          <p:nvPr>
            <p:ph type="title"/>
          </p:nvPr>
        </p:nvSpPr>
        <p:spPr>
          <a:xfrm>
            <a:off x="6417734" y="490539"/>
            <a:ext cx="5291660" cy="1628775"/>
          </a:xfrm>
        </p:spPr>
        <p:txBody>
          <a:bodyPr anchor="b"/>
          <a:lstStyle/>
          <a:p>
            <a:pPr lvl="0"/>
            <a:br>
              <a:rPr lang="en-US" sz="3700" b="1"/>
            </a:br>
            <a:r>
              <a:rPr lang="nb-NO" sz="3600">
                <a:latin typeface="+mn-lt"/>
              </a:rPr>
              <a:t>Kompetanse</a:t>
            </a:r>
            <a:br>
              <a:rPr lang="en-US" sz="3700"/>
            </a:br>
            <a:endParaRPr lang="en-US" sz="3700"/>
          </a:p>
        </p:txBody>
      </p:sp>
      <p:pic>
        <p:nvPicPr>
          <p:cNvPr id="3" name="Bilde 4">
            <a:extLst>
              <a:ext uri="{FF2B5EF4-FFF2-40B4-BE49-F238E27FC236}">
                <a16:creationId xmlns:a16="http://schemas.microsoft.com/office/drawing/2014/main" id="{0C01F65F-CB42-4DF8-9883-DF5A9B1C53F4}"/>
              </a:ext>
            </a:extLst>
          </p:cNvPr>
          <p:cNvPicPr>
            <a:picLocks noChangeAspect="1"/>
          </p:cNvPicPr>
          <p:nvPr/>
        </p:nvPicPr>
        <p:blipFill>
          <a:blip r:embed="rId3"/>
          <a:srcRect l="8068" r="3022"/>
          <a:stretch>
            <a:fillRect/>
          </a:stretch>
        </p:blipFill>
        <p:spPr>
          <a:xfrm>
            <a:off x="482606" y="699195"/>
            <a:ext cx="5475767" cy="6158805"/>
          </a:xfrm>
          <a:prstGeom prst="rect">
            <a:avLst/>
          </a:prstGeom>
          <a:noFill/>
          <a:ln cap="flat">
            <a:noFill/>
          </a:ln>
        </p:spPr>
      </p:pic>
      <p:sp>
        <p:nvSpPr>
          <p:cNvPr id="4" name="TekstSylinder 3">
            <a:extLst>
              <a:ext uri="{FF2B5EF4-FFF2-40B4-BE49-F238E27FC236}">
                <a16:creationId xmlns:a16="http://schemas.microsoft.com/office/drawing/2014/main" id="{3F132928-C8AD-4E77-9FC1-247D1DAB82AF}"/>
              </a:ext>
            </a:extLst>
          </p:cNvPr>
          <p:cNvSpPr txBox="1"/>
          <p:nvPr/>
        </p:nvSpPr>
        <p:spPr>
          <a:xfrm>
            <a:off x="6417734" y="1860698"/>
            <a:ext cx="5291660" cy="4506763"/>
          </a:xfrm>
          <a:prstGeom prst="rect">
            <a:avLst/>
          </a:prstGeom>
          <a:noFill/>
          <a:ln cap="flat">
            <a:noFill/>
          </a:ln>
        </p:spPr>
        <p:txBody>
          <a:bodyPr vert="horz" wrap="square" lIns="91440" tIns="45720" rIns="91440" bIns="45720" anchor="t" anchorCtr="0" compatLnSpc="1">
            <a:normAutofit/>
          </a:bodyPr>
          <a:lstStyle/>
          <a:p>
            <a:pPr marL="0" marR="0" lvl="0" indent="0" algn="l" defTabSz="914400" rtl="0" eaLnBrk="1" fontAlgn="auto" latinLnBrk="0" hangingPunct="1">
              <a:lnSpc>
                <a:spcPct val="150000"/>
              </a:lnSpc>
              <a:spcBef>
                <a:spcPts val="0"/>
              </a:spcBef>
              <a:spcAft>
                <a:spcPts val="600"/>
              </a:spcAft>
              <a:buClrTx/>
              <a:buSzTx/>
              <a:buFontTx/>
              <a:buNone/>
              <a:tabLst/>
              <a:defRPr sz="1800" b="0" i="0" u="none" strike="noStrike" kern="0" cap="none" spc="0" baseline="0">
                <a:solidFill>
                  <a:srgbClr val="000000"/>
                </a:solidFill>
                <a:uFillTx/>
              </a:defRPr>
            </a:pPr>
            <a:r>
              <a:rPr kumimoji="0" lang="nb-NO" sz="1800" b="0" i="0" u="none" strike="noStrike" kern="1200" cap="none" spc="0" normalizeH="0" baseline="0" noProof="0">
                <a:ln>
                  <a:noFill/>
                </a:ln>
                <a:solidFill>
                  <a:srgbClr val="000000"/>
                </a:solidFill>
                <a:effectLst/>
                <a:uLnTx/>
                <a:uFillTx/>
                <a:latin typeface="Calibri" panose="020F0502020204030204"/>
                <a:ea typeface="+mn-ea"/>
                <a:cs typeface="+mn-cs"/>
              </a:rPr>
              <a:t>Handler om å utvikle og vedlikeholde kompetansen til de som jobber med karriereveiledning og karrierelæring</a:t>
            </a: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50000"/>
              </a:lnSpc>
              <a:spcBef>
                <a:spcPts val="0"/>
              </a:spcBef>
              <a:spcAft>
                <a:spcPts val="600"/>
              </a:spcAft>
              <a:buClrTx/>
              <a:buSzTx/>
              <a:buFontTx/>
              <a:buNone/>
              <a:tabLst/>
              <a:defRPr sz="1800" b="0" i="0" u="none" strike="noStrike" kern="0" cap="none" spc="0" baseline="0">
                <a:solidFill>
                  <a:srgbClr val="000000"/>
                </a:solidFill>
                <a:uFillTx/>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50000"/>
              </a:lnSpc>
              <a:spcBef>
                <a:spcPts val="0"/>
              </a:spcBef>
              <a:spcAft>
                <a:spcPts val="600"/>
              </a:spcAft>
              <a:buClrTx/>
              <a:buSzTx/>
              <a:buFontTx/>
              <a:buNone/>
              <a:tabLst/>
              <a:defRPr sz="1800" b="0" i="0" u="none" strike="noStrike" kern="0" cap="none" spc="0" baseline="0">
                <a:solidFill>
                  <a:srgbClr val="000000"/>
                </a:solidFill>
                <a:uFillTx/>
              </a:defRPr>
            </a:pPr>
            <a:r>
              <a:rPr kumimoji="0" lang="nb-NO" sz="1800" b="0" i="0" u="none" strike="noStrike" kern="1200" cap="none" spc="0" normalizeH="0" baseline="0" noProof="0">
                <a:ln>
                  <a:noFill/>
                </a:ln>
                <a:solidFill>
                  <a:srgbClr val="000000"/>
                </a:solidFill>
                <a:effectLst/>
                <a:uLnTx/>
                <a:uFillTx/>
                <a:latin typeface="Calibri" panose="020F0502020204030204"/>
                <a:ea typeface="+mn-ea"/>
                <a:cs typeface="+mn-cs"/>
              </a:rPr>
              <a:t>Sentrale temaer</a:t>
            </a:r>
          </a:p>
          <a:p>
            <a:pPr marL="0" marR="0" lvl="0" indent="-285750" algn="l" defTabSz="914400" rtl="0" eaLnBrk="1" fontAlgn="auto" latinLnBrk="0" hangingPunct="1">
              <a:lnSpc>
                <a:spcPct val="150000"/>
              </a:lnSpc>
              <a:spcBef>
                <a:spcPts val="0"/>
              </a:spcBef>
              <a:spcAft>
                <a:spcPts val="600"/>
              </a:spcAft>
              <a:buClrTx/>
              <a:buSzPct val="100000"/>
              <a:buFont typeface="Arial" pitchFamily="34"/>
              <a:buChar char="•"/>
              <a:tabLst/>
              <a:defRPr sz="1800" b="0" i="0" u="none" strike="noStrike" kern="0" cap="none" spc="0" baseline="0">
                <a:solidFill>
                  <a:srgbClr val="000000"/>
                </a:solidFill>
                <a:uFillTx/>
              </a:defRPr>
            </a:pPr>
            <a:r>
              <a:rPr kumimoji="0" lang="nb-NO" sz="1800" b="0" i="0" u="none" strike="noStrike" kern="1200" cap="none" spc="0" normalizeH="0" baseline="0" noProof="0">
                <a:ln>
                  <a:noFill/>
                </a:ln>
                <a:solidFill>
                  <a:srgbClr val="000000"/>
                </a:solidFill>
                <a:effectLst/>
                <a:uLnTx/>
                <a:uFillTx/>
                <a:latin typeface="Calibri" panose="020F0502020204030204"/>
                <a:ea typeface="+mn-ea"/>
                <a:cs typeface="+mn-cs"/>
              </a:rPr>
              <a:t>Kompetanse i karriereveiledning</a:t>
            </a:r>
          </a:p>
          <a:p>
            <a:pPr marL="0" marR="0" lvl="0" indent="-285750" algn="l" defTabSz="914400" rtl="0" eaLnBrk="1" fontAlgn="auto" latinLnBrk="0" hangingPunct="1">
              <a:lnSpc>
                <a:spcPct val="150000"/>
              </a:lnSpc>
              <a:spcBef>
                <a:spcPts val="0"/>
              </a:spcBef>
              <a:spcAft>
                <a:spcPts val="600"/>
              </a:spcAft>
              <a:buClrTx/>
              <a:buSzPct val="100000"/>
              <a:buFont typeface="Arial" pitchFamily="34"/>
              <a:buChar char="•"/>
              <a:tabLst/>
              <a:defRPr sz="1800" b="0" i="0" u="none" strike="noStrike" kern="0" cap="none" spc="0" baseline="0">
                <a:solidFill>
                  <a:srgbClr val="000000"/>
                </a:solidFill>
                <a:uFillTx/>
              </a:defRPr>
            </a:pPr>
            <a:r>
              <a:rPr kumimoji="0" lang="nb-NO" sz="1800" b="0" i="0" u="none" strike="noStrike" kern="1200" cap="none" spc="0" normalizeH="0" baseline="0" noProof="0">
                <a:ln>
                  <a:noFill/>
                </a:ln>
                <a:solidFill>
                  <a:srgbClr val="000000"/>
                </a:solidFill>
                <a:effectLst/>
                <a:uLnTx/>
                <a:uFillTx/>
                <a:latin typeface="Calibri" panose="020F0502020204030204"/>
                <a:ea typeface="+mn-ea"/>
                <a:cs typeface="+mn-cs"/>
              </a:rPr>
              <a:t>Kompetanseutvikling</a:t>
            </a:r>
          </a:p>
          <a:p>
            <a:pPr marL="0" marR="0" lvl="0" indent="-285750" algn="l" defTabSz="914400" rtl="0" eaLnBrk="1" fontAlgn="auto" latinLnBrk="0" hangingPunct="1">
              <a:lnSpc>
                <a:spcPct val="150000"/>
              </a:lnSpc>
              <a:spcBef>
                <a:spcPts val="0"/>
              </a:spcBef>
              <a:spcAft>
                <a:spcPts val="600"/>
              </a:spcAft>
              <a:buClrTx/>
              <a:buSzPct val="100000"/>
              <a:buFont typeface="Arial" pitchFamily="34"/>
              <a:buChar char="•"/>
              <a:tabLst/>
              <a:defRPr sz="1800" b="0" i="0" u="none" strike="noStrike" kern="0" cap="none" spc="0" baseline="0">
                <a:solidFill>
                  <a:srgbClr val="000000"/>
                </a:solidFill>
                <a:uFillTx/>
              </a:defRPr>
            </a:pPr>
            <a:r>
              <a:rPr kumimoji="0" lang="nb-NO" sz="1800" b="0" i="0" u="none" strike="noStrike" kern="1200" cap="none" spc="0" normalizeH="0" baseline="0" noProof="0">
                <a:ln>
                  <a:noFill/>
                </a:ln>
                <a:solidFill>
                  <a:srgbClr val="000000"/>
                </a:solidFill>
                <a:effectLst/>
                <a:uLnTx/>
                <a:uFillTx/>
                <a:latin typeface="Calibri" panose="020F0502020204030204"/>
                <a:ea typeface="+mn-ea"/>
                <a:cs typeface="+mn-cs"/>
              </a:rPr>
              <a:t>Faglig støtte </a:t>
            </a:r>
          </a:p>
          <a:p>
            <a:pPr marL="0" marR="0" lvl="0" indent="-285750" algn="l" defTabSz="914400" rtl="0" eaLnBrk="1" fontAlgn="auto" latinLnBrk="0" hangingPunct="1">
              <a:lnSpc>
                <a:spcPct val="150000"/>
              </a:lnSpc>
              <a:spcBef>
                <a:spcPts val="0"/>
              </a:spcBef>
              <a:spcAft>
                <a:spcPts val="600"/>
              </a:spcAft>
              <a:buClrTx/>
              <a:buSzPct val="100000"/>
              <a:buFont typeface="Arial" pitchFamily="34"/>
              <a:buChar char="•"/>
              <a:tabLst/>
              <a:defRPr sz="1800" b="0" i="0" u="none" strike="noStrike" kern="0" cap="none" spc="0" baseline="0">
                <a:solidFill>
                  <a:srgbClr val="000000"/>
                </a:solidFill>
                <a:uFillTx/>
              </a:defRPr>
            </a:pPr>
            <a:r>
              <a:rPr kumimoji="0" lang="nb-NO" sz="1800" b="0" i="0" u="none" strike="noStrike" kern="1200" cap="none" spc="0" normalizeH="0" baseline="0" noProof="0">
                <a:ln>
                  <a:noFill/>
                </a:ln>
                <a:solidFill>
                  <a:srgbClr val="000000"/>
                </a:solidFill>
                <a:effectLst/>
                <a:uLnTx/>
                <a:uFillTx/>
                <a:latin typeface="Calibri" panose="020F0502020204030204"/>
                <a:ea typeface="+mn-ea"/>
                <a:cs typeface="+mn-cs"/>
              </a:rPr>
              <a:t>Deling av kompetanse og kunnskap</a:t>
            </a:r>
          </a:p>
          <a:p>
            <a:pPr marL="0" marR="0" lvl="0" indent="0" algn="l" defTabSz="914400" rtl="0" eaLnBrk="1" fontAlgn="auto" latinLnBrk="0" hangingPunct="1">
              <a:lnSpc>
                <a:spcPct val="90000"/>
              </a:lnSpc>
              <a:spcBef>
                <a:spcPts val="0"/>
              </a:spcBef>
              <a:spcAft>
                <a:spcPts val="600"/>
              </a:spcAft>
              <a:buClrTx/>
              <a:buSzTx/>
              <a:buFontTx/>
              <a:buNone/>
              <a:tabLst/>
              <a:defRPr sz="1800" b="0" i="0" u="none" strike="noStrike" kern="0" cap="none" spc="0" baseline="0">
                <a:solidFill>
                  <a:srgbClr val="000000"/>
                </a:solidFill>
                <a:uFillTx/>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2B4B2A-9559-4E60-A54B-679FC190E37E}"/>
              </a:ext>
            </a:extLst>
          </p:cNvPr>
          <p:cNvSpPr txBox="1">
            <a:spLocks noGrp="1"/>
          </p:cNvSpPr>
          <p:nvPr>
            <p:ph type="title"/>
          </p:nvPr>
        </p:nvSpPr>
        <p:spPr>
          <a:xfrm>
            <a:off x="481010" y="327026"/>
            <a:ext cx="5167310" cy="1437979"/>
          </a:xfrm>
        </p:spPr>
        <p:txBody>
          <a:bodyPr anchor="b">
            <a:normAutofit fontScale="90000"/>
          </a:bodyPr>
          <a:lstStyle/>
          <a:p>
            <a:pPr lvl="0"/>
            <a:br>
              <a:rPr lang="en-US" sz="3600" b="1"/>
            </a:br>
            <a:r>
              <a:rPr lang="nb-NO" sz="4000">
                <a:latin typeface="+mn-lt"/>
              </a:rPr>
              <a:t>Kunnskapsgrunnlag</a:t>
            </a:r>
            <a:br>
              <a:rPr lang="en-US" sz="3600"/>
            </a:br>
            <a:endParaRPr lang="en-US" sz="3600"/>
          </a:p>
        </p:txBody>
      </p:sp>
      <p:sp>
        <p:nvSpPr>
          <p:cNvPr id="3" name="TekstSylinder 3">
            <a:extLst>
              <a:ext uri="{FF2B5EF4-FFF2-40B4-BE49-F238E27FC236}">
                <a16:creationId xmlns:a16="http://schemas.microsoft.com/office/drawing/2014/main" id="{6C837837-7178-44B5-9873-D727C1FB6612}"/>
              </a:ext>
            </a:extLst>
          </p:cNvPr>
          <p:cNvSpPr txBox="1"/>
          <p:nvPr/>
        </p:nvSpPr>
        <p:spPr>
          <a:xfrm>
            <a:off x="481010" y="1605516"/>
            <a:ext cx="5167310" cy="5545301"/>
          </a:xfrm>
          <a:prstGeom prst="rect">
            <a:avLst/>
          </a:prstGeom>
          <a:noFill/>
          <a:ln cap="flat">
            <a:noFill/>
          </a:ln>
        </p:spPr>
        <p:txBody>
          <a:bodyPr vert="horz" wrap="square" lIns="91440" tIns="45720" rIns="91440" bIns="45720" anchor="t" anchorCtr="0" compatLnSpc="1">
            <a:normAutofit/>
          </a:bodyPr>
          <a:lstStyle/>
          <a:p>
            <a:pPr marL="0" marR="0" lvl="0" indent="0" algn="l" defTabSz="914400" rtl="0" eaLnBrk="1" fontAlgn="auto" latinLnBrk="0" hangingPunct="1">
              <a:lnSpc>
                <a:spcPct val="150000"/>
              </a:lnSpc>
              <a:spcBef>
                <a:spcPts val="0"/>
              </a:spcBef>
              <a:spcAft>
                <a:spcPts val="600"/>
              </a:spcAft>
              <a:buClrTx/>
              <a:buSzTx/>
              <a:buFontTx/>
              <a:buNone/>
              <a:tabLst/>
              <a:defRPr sz="1800" b="0" i="0" u="none" strike="noStrike" kern="0" cap="none" spc="0" baseline="0">
                <a:solidFill>
                  <a:srgbClr val="000000"/>
                </a:solidFill>
                <a:uFillTx/>
              </a:defRPr>
            </a:pPr>
            <a:r>
              <a:rPr kumimoji="0" lang="nb-NO" sz="1800" b="0" i="0" u="none" strike="noStrike" kern="1200" cap="none" spc="0" normalizeH="0" baseline="0" noProof="0">
                <a:ln>
                  <a:noFill/>
                </a:ln>
                <a:solidFill>
                  <a:srgbClr val="000000"/>
                </a:solidFill>
                <a:effectLst/>
                <a:uLnTx/>
                <a:uFillTx/>
                <a:latin typeface="Calibri" panose="020F0502020204030204"/>
                <a:ea typeface="+mn-ea"/>
                <a:cs typeface="+mn-cs"/>
              </a:rPr>
              <a:t>Omhandler det å ha en kunnskapsbasert praksis</a:t>
            </a: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600"/>
              </a:spcAft>
              <a:buClrTx/>
              <a:buSzTx/>
              <a:buFontTx/>
              <a:buNone/>
              <a:tabLst/>
              <a:defRPr sz="1800" b="0" i="0" u="none" strike="noStrike" kern="0" cap="none" spc="0" baseline="0">
                <a:solidFill>
                  <a:srgbClr val="000000"/>
                </a:solidFill>
                <a:uFillTx/>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50000"/>
              </a:lnSpc>
              <a:spcBef>
                <a:spcPts val="0"/>
              </a:spcBef>
              <a:spcAft>
                <a:spcPts val="600"/>
              </a:spcAft>
              <a:buClrTx/>
              <a:buSzTx/>
              <a:buFontTx/>
              <a:buNone/>
              <a:tabLst/>
              <a:defRPr sz="1800" b="0" i="0" u="none" strike="noStrike" kern="0" cap="none" spc="0" baseline="0">
                <a:solidFill>
                  <a:srgbClr val="000000"/>
                </a:solidFill>
                <a:uFillTx/>
              </a:defRPr>
            </a:pPr>
            <a:r>
              <a:rPr kumimoji="0" lang="nb-NO" sz="1800" b="0" i="0" u="none" strike="noStrike" kern="1200" cap="none" spc="0" normalizeH="0" baseline="0" noProof="0">
                <a:ln>
                  <a:noFill/>
                </a:ln>
                <a:solidFill>
                  <a:srgbClr val="000000"/>
                </a:solidFill>
                <a:effectLst/>
                <a:uLnTx/>
                <a:uFillTx/>
                <a:latin typeface="Calibri" panose="020F0502020204030204"/>
                <a:ea typeface="+mn-ea"/>
                <a:cs typeface="+mn-cs"/>
              </a:rPr>
              <a:t>Sentrale temaer</a:t>
            </a:r>
          </a:p>
          <a:p>
            <a:pPr marL="285750" marR="0" lvl="0" indent="-285750" algn="l" defTabSz="914400" rtl="0" eaLnBrk="1" fontAlgn="auto" latinLnBrk="0" hangingPunct="1">
              <a:lnSpc>
                <a:spcPct val="150000"/>
              </a:lnSpc>
              <a:spcBef>
                <a:spcPts val="0"/>
              </a:spcBef>
              <a:spcAft>
                <a:spcPts val="0"/>
              </a:spcAft>
              <a:buClrTx/>
              <a:buSzPct val="100000"/>
              <a:buFont typeface="Arial" pitchFamily="34"/>
              <a:buChar char="•"/>
              <a:tabLst/>
              <a:defRPr sz="1800" b="0" i="0" u="none" strike="noStrike" kern="0" cap="none" spc="0" baseline="0">
                <a:solidFill>
                  <a:srgbClr val="000000"/>
                </a:solidFill>
                <a:uFillTx/>
              </a:defRPr>
            </a:pPr>
            <a:r>
              <a:rPr kumimoji="0" lang="nb-NO" sz="1800" b="0" i="0" u="none" strike="noStrike" kern="1200" cap="none" spc="0" normalizeH="0" baseline="0" noProof="0">
                <a:ln>
                  <a:noFill/>
                </a:ln>
                <a:solidFill>
                  <a:srgbClr val="000000"/>
                </a:solidFill>
                <a:effectLst/>
                <a:uLnTx/>
                <a:uFillTx/>
                <a:latin typeface="Calibri" panose="020F0502020204030204"/>
                <a:ea typeface="+mn-ea"/>
                <a:cs typeface="+mn-cs"/>
              </a:rPr>
              <a:t>Brukermedvirkning</a:t>
            </a:r>
          </a:p>
          <a:p>
            <a:pPr marL="285750" marR="0" lvl="0" indent="-285750" algn="l" defTabSz="914400" rtl="0" eaLnBrk="1" fontAlgn="auto" latinLnBrk="0" hangingPunct="1">
              <a:lnSpc>
                <a:spcPct val="150000"/>
              </a:lnSpc>
              <a:spcBef>
                <a:spcPts val="0"/>
              </a:spcBef>
              <a:spcAft>
                <a:spcPts val="0"/>
              </a:spcAft>
              <a:buClrTx/>
              <a:buSzPct val="100000"/>
              <a:buFont typeface="Arial" pitchFamily="34"/>
              <a:buChar char="•"/>
              <a:tabLst/>
              <a:defRPr sz="1800" b="0" i="0" u="none" strike="noStrike" kern="0" cap="none" spc="0" baseline="0">
                <a:solidFill>
                  <a:srgbClr val="000000"/>
                </a:solidFill>
                <a:uFillTx/>
              </a:defRPr>
            </a:pPr>
            <a:r>
              <a:rPr kumimoji="0" lang="nb-NO" sz="1800" b="0" i="0" u="none" strike="noStrike" kern="1200" cap="none" spc="0" normalizeH="0" baseline="0" noProof="0">
                <a:ln>
                  <a:noFill/>
                </a:ln>
                <a:solidFill>
                  <a:srgbClr val="000000"/>
                </a:solidFill>
                <a:effectLst/>
                <a:uLnTx/>
                <a:uFillTx/>
                <a:latin typeface="Calibri" panose="020F0502020204030204"/>
                <a:ea typeface="+mn-ea"/>
                <a:cs typeface="+mn-cs"/>
              </a:rPr>
              <a:t>Det å føre statistikk</a:t>
            </a:r>
          </a:p>
          <a:p>
            <a:pPr marL="285750" marR="0" lvl="0" indent="-285750" algn="l" defTabSz="914400" rtl="0" eaLnBrk="1" fontAlgn="auto" latinLnBrk="0" hangingPunct="1">
              <a:lnSpc>
                <a:spcPct val="150000"/>
              </a:lnSpc>
              <a:spcBef>
                <a:spcPts val="0"/>
              </a:spcBef>
              <a:spcAft>
                <a:spcPts val="0"/>
              </a:spcAft>
              <a:buClrTx/>
              <a:buSzPct val="100000"/>
              <a:buFont typeface="Arial" pitchFamily="34"/>
              <a:buChar char="•"/>
              <a:tabLst/>
              <a:defRPr sz="1800" b="0" i="0" u="none" strike="noStrike" kern="0" cap="none" spc="0" baseline="0">
                <a:solidFill>
                  <a:srgbClr val="000000"/>
                </a:solidFill>
                <a:uFillTx/>
              </a:defRPr>
            </a:pPr>
            <a:r>
              <a:rPr kumimoji="0" lang="nb-NO" sz="1800" b="0" i="0" u="none" strike="noStrike" kern="1200" cap="none" spc="0" normalizeH="0" baseline="0" noProof="0">
                <a:ln>
                  <a:noFill/>
                </a:ln>
                <a:solidFill>
                  <a:srgbClr val="000000"/>
                </a:solidFill>
                <a:effectLst/>
                <a:uLnTx/>
                <a:uFillTx/>
                <a:latin typeface="Calibri" panose="020F0502020204030204"/>
                <a:ea typeface="+mn-ea"/>
                <a:cs typeface="+mn-cs"/>
              </a:rPr>
              <a:t>Kunnskapsgrunnlag om opplæring, utdanning og arbeid</a:t>
            </a:r>
          </a:p>
          <a:p>
            <a:pPr marL="285750" marR="0" lvl="0" indent="-285750" algn="l" defTabSz="914400" rtl="0" eaLnBrk="1" fontAlgn="auto" latinLnBrk="0" hangingPunct="1">
              <a:lnSpc>
                <a:spcPct val="150000"/>
              </a:lnSpc>
              <a:spcBef>
                <a:spcPts val="0"/>
              </a:spcBef>
              <a:spcAft>
                <a:spcPts val="0"/>
              </a:spcAft>
              <a:buClrTx/>
              <a:buSzPct val="100000"/>
              <a:buFont typeface="Arial" pitchFamily="34"/>
              <a:buChar char="•"/>
              <a:tabLst/>
              <a:defRPr sz="1800" b="0" i="0" u="none" strike="noStrike" kern="0" cap="none" spc="0" baseline="0">
                <a:solidFill>
                  <a:srgbClr val="000000"/>
                </a:solidFill>
                <a:uFillTx/>
              </a:defRPr>
            </a:pPr>
            <a:r>
              <a:rPr kumimoji="0" lang="nb-NO" sz="1800" b="0" i="0" u="none" strike="noStrike" kern="1200" cap="none" spc="0" normalizeH="0" baseline="0" noProof="0">
                <a:ln>
                  <a:noFill/>
                </a:ln>
                <a:solidFill>
                  <a:srgbClr val="000000"/>
                </a:solidFill>
                <a:effectLst/>
                <a:uLnTx/>
                <a:uFillTx/>
                <a:latin typeface="Calibri" panose="020F0502020204030204"/>
                <a:ea typeface="+mn-ea"/>
                <a:cs typeface="+mn-cs"/>
              </a:rPr>
              <a:t>Kunnskapsgrunnlag om karriereveiledning</a:t>
            </a:r>
          </a:p>
          <a:p>
            <a:pPr marL="285750" marR="0" lvl="0" indent="-285750" algn="l" defTabSz="914400" rtl="0" eaLnBrk="1" fontAlgn="auto" latinLnBrk="0" hangingPunct="1">
              <a:lnSpc>
                <a:spcPct val="150000"/>
              </a:lnSpc>
              <a:spcBef>
                <a:spcPts val="0"/>
              </a:spcBef>
              <a:spcAft>
                <a:spcPts val="0"/>
              </a:spcAft>
              <a:buClrTx/>
              <a:buSzPct val="100000"/>
              <a:buFont typeface="Arial" pitchFamily="34"/>
              <a:buChar char="•"/>
              <a:tabLst/>
              <a:defRPr sz="1800" b="0" i="0" u="none" strike="noStrike" kern="0" cap="none" spc="0" baseline="0">
                <a:solidFill>
                  <a:srgbClr val="000000"/>
                </a:solidFill>
                <a:uFillTx/>
              </a:defRPr>
            </a:pPr>
            <a:r>
              <a:rPr kumimoji="0" lang="nb-NO" sz="1800" b="0" i="0" u="none" strike="noStrike" kern="1200" cap="none" spc="0" normalizeH="0" baseline="0" noProof="0">
                <a:ln>
                  <a:noFill/>
                </a:ln>
                <a:solidFill>
                  <a:srgbClr val="000000"/>
                </a:solidFill>
                <a:effectLst/>
                <a:uLnTx/>
                <a:uFillTx/>
                <a:latin typeface="Calibri" panose="020F0502020204030204"/>
                <a:ea typeface="+mn-ea"/>
                <a:cs typeface="+mn-cs"/>
              </a:rPr>
              <a:t>Erfaringsbasert kunnskap</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br>
              <a:rPr kumimoji="0" lang="nb-NO" sz="1600" b="0" i="0" u="none" strike="noStrike" kern="1200" cap="none" spc="0" normalizeH="0" baseline="0" noProof="0">
                <a:ln>
                  <a:noFill/>
                </a:ln>
                <a:solidFill>
                  <a:srgbClr val="000000"/>
                </a:solidFill>
                <a:effectLst/>
                <a:uLnTx/>
                <a:uFillTx/>
                <a:latin typeface="Calibri"/>
                <a:ea typeface="+mn-ea"/>
                <a:cs typeface="+mn-cs"/>
              </a:rPr>
            </a:br>
            <a:endParaRPr kumimoji="0" lang="en-US" sz="1700" b="0" i="0" u="none" strike="noStrike" kern="1200" cap="none" spc="0" normalizeH="0" baseline="0" noProof="0">
              <a:ln>
                <a:noFill/>
              </a:ln>
              <a:solidFill>
                <a:srgbClr val="000000"/>
              </a:solidFill>
              <a:effectLst/>
              <a:uLnTx/>
              <a:uFillTx/>
              <a:latin typeface="Calibri"/>
              <a:ea typeface="+mn-ea"/>
              <a:cs typeface="+mn-cs"/>
            </a:endParaRPr>
          </a:p>
          <a:p>
            <a:pPr marL="0" marR="0" lvl="0" indent="-228600" algn="l" defTabSz="914400" rtl="0" eaLnBrk="1" fontAlgn="auto" latinLnBrk="0" hangingPunct="1">
              <a:lnSpc>
                <a:spcPct val="90000"/>
              </a:lnSpc>
              <a:spcBef>
                <a:spcPts val="0"/>
              </a:spcBef>
              <a:spcAft>
                <a:spcPts val="600"/>
              </a:spcAft>
              <a:buClrTx/>
              <a:buSzPct val="100000"/>
              <a:buFont typeface="Arial" pitchFamily="34"/>
              <a:buChar char="•"/>
              <a:tabLst/>
              <a:defRPr sz="1800" b="0" i="0" u="none" strike="noStrike" kern="0" cap="none" spc="0" baseline="0">
                <a:solidFill>
                  <a:srgbClr val="000000"/>
                </a:solidFill>
                <a:uFillTx/>
              </a:defRPr>
            </a:pPr>
            <a:endParaRPr kumimoji="0" lang="en-US" sz="1700" b="0" i="0" u="none" strike="noStrike" kern="1200" cap="none" spc="0" normalizeH="0" baseline="0" noProof="0">
              <a:ln>
                <a:noFill/>
              </a:ln>
              <a:solidFill>
                <a:srgbClr val="000000"/>
              </a:solidFill>
              <a:effectLst/>
              <a:uLnTx/>
              <a:uFillTx/>
              <a:latin typeface="Calibri"/>
              <a:ea typeface="+mn-ea"/>
              <a:cs typeface="+mn-cs"/>
            </a:endParaRPr>
          </a:p>
        </p:txBody>
      </p:sp>
      <p:pic>
        <p:nvPicPr>
          <p:cNvPr id="4" name="Bilde 5">
            <a:extLst>
              <a:ext uri="{FF2B5EF4-FFF2-40B4-BE49-F238E27FC236}">
                <a16:creationId xmlns:a16="http://schemas.microsoft.com/office/drawing/2014/main" id="{5DBED2A7-A34C-4707-A65D-CF02F55380E5}"/>
              </a:ext>
            </a:extLst>
          </p:cNvPr>
          <p:cNvPicPr>
            <a:picLocks noChangeAspect="1"/>
          </p:cNvPicPr>
          <p:nvPr/>
        </p:nvPicPr>
        <p:blipFill>
          <a:blip r:embed="rId3"/>
          <a:srcRect l="5094" r="535"/>
          <a:stretch>
            <a:fillRect/>
          </a:stretch>
        </p:blipFill>
        <p:spPr>
          <a:xfrm>
            <a:off x="6096000" y="776177"/>
            <a:ext cx="5316551" cy="5633664"/>
          </a:xfrm>
          <a:prstGeom prst="rect">
            <a:avLst/>
          </a:prstGeom>
          <a:noFill/>
          <a:ln cap="flat">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E84053A-096E-4733-B596-7DB0A23DA1E3}"/>
              </a:ext>
            </a:extLst>
          </p:cNvPr>
          <p:cNvSpPr txBox="1">
            <a:spLocks noGrp="1"/>
          </p:cNvSpPr>
          <p:nvPr>
            <p:ph type="title"/>
          </p:nvPr>
        </p:nvSpPr>
        <p:spPr>
          <a:xfrm>
            <a:off x="5918982" y="446367"/>
            <a:ext cx="5291660" cy="1628775"/>
          </a:xfrm>
        </p:spPr>
        <p:txBody>
          <a:bodyPr anchor="b"/>
          <a:lstStyle/>
          <a:p>
            <a:pPr lvl="0"/>
            <a:br>
              <a:rPr lang="en-US" sz="3700" b="1"/>
            </a:br>
            <a:r>
              <a:rPr lang="nb-NO" sz="3600">
                <a:latin typeface="+mn-lt"/>
              </a:rPr>
              <a:t>Nettverk og samarbeid</a:t>
            </a:r>
            <a:br>
              <a:rPr lang="en-US" sz="3700"/>
            </a:br>
            <a:endParaRPr lang="en-US" sz="3700"/>
          </a:p>
        </p:txBody>
      </p:sp>
      <p:pic>
        <p:nvPicPr>
          <p:cNvPr id="3" name="Bilde 7">
            <a:extLst>
              <a:ext uri="{FF2B5EF4-FFF2-40B4-BE49-F238E27FC236}">
                <a16:creationId xmlns:a16="http://schemas.microsoft.com/office/drawing/2014/main" id="{9D2F9434-AB64-4D17-8BC5-E5D3D8ACFCC4}"/>
              </a:ext>
            </a:extLst>
          </p:cNvPr>
          <p:cNvPicPr>
            <a:picLocks noChangeAspect="1"/>
          </p:cNvPicPr>
          <p:nvPr/>
        </p:nvPicPr>
        <p:blipFill>
          <a:blip r:embed="rId3"/>
          <a:srcRect l="8484" r="2607"/>
          <a:stretch>
            <a:fillRect/>
          </a:stretch>
        </p:blipFill>
        <p:spPr>
          <a:xfrm>
            <a:off x="627321" y="565117"/>
            <a:ext cx="5291661" cy="5951734"/>
          </a:xfrm>
          <a:prstGeom prst="rect">
            <a:avLst/>
          </a:prstGeom>
          <a:noFill/>
          <a:ln cap="flat">
            <a:noFill/>
          </a:ln>
        </p:spPr>
      </p:pic>
      <p:sp>
        <p:nvSpPr>
          <p:cNvPr id="4" name="TekstSylinder 3">
            <a:extLst>
              <a:ext uri="{FF2B5EF4-FFF2-40B4-BE49-F238E27FC236}">
                <a16:creationId xmlns:a16="http://schemas.microsoft.com/office/drawing/2014/main" id="{CAB40977-8445-4600-8434-CBF000AC7DD9}"/>
              </a:ext>
            </a:extLst>
          </p:cNvPr>
          <p:cNvSpPr txBox="1"/>
          <p:nvPr/>
        </p:nvSpPr>
        <p:spPr>
          <a:xfrm>
            <a:off x="5918982" y="1850065"/>
            <a:ext cx="5790412" cy="4517395"/>
          </a:xfrm>
          <a:prstGeom prst="rect">
            <a:avLst/>
          </a:prstGeom>
          <a:noFill/>
          <a:ln cap="flat">
            <a:noFill/>
          </a:ln>
        </p:spPr>
        <p:txBody>
          <a:bodyPr vert="horz" wrap="square" lIns="91440" tIns="45720" rIns="91440" bIns="45720" anchor="t" anchorCtr="0" compatLnSpc="1">
            <a:noAutofit/>
          </a:bodyPr>
          <a:lstStyle/>
          <a:p>
            <a:pPr marL="0" marR="0" lvl="0" indent="0" algn="l" defTabSz="914400" rtl="0" eaLnBrk="1" fontAlgn="auto" latinLnBrk="0" hangingPunct="1">
              <a:lnSpc>
                <a:spcPct val="150000"/>
              </a:lnSpc>
              <a:spcBef>
                <a:spcPts val="0"/>
              </a:spcBef>
              <a:spcAft>
                <a:spcPts val="600"/>
              </a:spcAft>
              <a:buClrTx/>
              <a:buSzTx/>
              <a:buFontTx/>
              <a:buNone/>
              <a:tabLst/>
              <a:defRPr sz="1800" b="0" i="0" u="none" strike="noStrike" kern="0" cap="none" spc="0" baseline="0">
                <a:solidFill>
                  <a:srgbClr val="000000"/>
                </a:solidFill>
                <a:uFillTx/>
              </a:defRPr>
            </a:pPr>
            <a:r>
              <a:rPr kumimoji="0" lang="nb-NO" sz="1800" b="0" i="0" u="none" strike="noStrike" kern="1200" cap="none" spc="0" normalizeH="0" baseline="0" noProof="0">
                <a:ln>
                  <a:noFill/>
                </a:ln>
                <a:solidFill>
                  <a:srgbClr val="000000"/>
                </a:solidFill>
                <a:effectLst/>
                <a:uLnTx/>
                <a:uFillTx/>
                <a:latin typeface="Calibri" panose="020F0502020204030204"/>
                <a:ea typeface="+mn-ea"/>
                <a:cs typeface="+mn-cs"/>
              </a:rPr>
              <a:t>Omhandler samarbeid med relevante aktører og instanser, og deltakelse i nettverk der karriereveiledning er tema</a:t>
            </a:r>
          </a:p>
          <a:p>
            <a:pPr marL="0" marR="0" lvl="0" indent="0" algn="l" defTabSz="914400" rtl="0" eaLnBrk="1" fontAlgn="auto" latinLnBrk="0" hangingPunct="1">
              <a:lnSpc>
                <a:spcPct val="150000"/>
              </a:lnSpc>
              <a:spcBef>
                <a:spcPts val="0"/>
              </a:spcBef>
              <a:spcAft>
                <a:spcPts val="600"/>
              </a:spcAft>
              <a:buClrTx/>
              <a:buSzTx/>
              <a:buFontTx/>
              <a:buNone/>
              <a:tabLst/>
              <a:defRPr sz="1800" b="0" i="0" u="none" strike="noStrike" kern="0" cap="none" spc="0" baseline="0">
                <a:solidFill>
                  <a:srgbClr val="000000"/>
                </a:solidFill>
                <a:uFillTx/>
              </a:defRPr>
            </a:pPr>
            <a:endParaRPr kumimoji="0" lang="nb-NO" sz="18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50000"/>
              </a:lnSpc>
              <a:spcBef>
                <a:spcPts val="0"/>
              </a:spcBef>
              <a:spcAft>
                <a:spcPts val="600"/>
              </a:spcAft>
              <a:buClrTx/>
              <a:buSzTx/>
              <a:buFontTx/>
              <a:buNone/>
              <a:tabLst/>
              <a:defRPr sz="1800" b="0" i="0" u="none" strike="noStrike" kern="0" cap="none" spc="0" baseline="0">
                <a:solidFill>
                  <a:srgbClr val="000000"/>
                </a:solidFill>
                <a:uFillTx/>
              </a:defRPr>
            </a:pPr>
            <a:r>
              <a:rPr kumimoji="0" lang="nb-NO" sz="1800" b="0" i="0" u="none" strike="noStrike" kern="1200" cap="none" spc="0" normalizeH="0" baseline="0" noProof="0">
                <a:ln>
                  <a:noFill/>
                </a:ln>
                <a:solidFill>
                  <a:srgbClr val="000000"/>
                </a:solidFill>
                <a:effectLst/>
                <a:uLnTx/>
                <a:uFillTx/>
                <a:latin typeface="Calibri" panose="020F0502020204030204"/>
                <a:ea typeface="+mn-ea"/>
                <a:cs typeface="+mn-cs"/>
              </a:rPr>
              <a:t>Sentrale temaer</a:t>
            </a:r>
          </a:p>
          <a:p>
            <a:pPr marL="285750" marR="0" lvl="0" indent="-285750" algn="l" defTabSz="914400" rtl="0" eaLnBrk="1" fontAlgn="auto" latinLnBrk="0" hangingPunct="1">
              <a:lnSpc>
                <a:spcPct val="150000"/>
              </a:lnSpc>
              <a:spcBef>
                <a:spcPts val="0"/>
              </a:spcBef>
              <a:spcAft>
                <a:spcPts val="0"/>
              </a:spcAft>
              <a:buClrTx/>
              <a:buSzPct val="100000"/>
              <a:buFont typeface="Arial" pitchFamily="34"/>
              <a:buChar char="•"/>
              <a:tabLst/>
              <a:defRPr sz="1800" b="0" i="0" u="none" strike="noStrike" kern="0" cap="none" spc="0" baseline="0">
                <a:solidFill>
                  <a:srgbClr val="000000"/>
                </a:solidFill>
                <a:uFillTx/>
              </a:defRPr>
            </a:pPr>
            <a:r>
              <a:rPr kumimoji="0" lang="nb-NO" sz="1800" b="0" i="0" u="none" strike="noStrike" kern="1200" cap="none" spc="0" normalizeH="0" baseline="0" noProof="0">
                <a:ln>
                  <a:noFill/>
                </a:ln>
                <a:solidFill>
                  <a:srgbClr val="000000"/>
                </a:solidFill>
                <a:effectLst/>
                <a:uLnTx/>
                <a:uFillTx/>
                <a:latin typeface="Calibri" panose="020F0502020204030204"/>
                <a:ea typeface="+mn-ea"/>
                <a:cs typeface="+mn-cs"/>
              </a:rPr>
              <a:t>Samarbeid med eksterne aktører</a:t>
            </a:r>
          </a:p>
          <a:p>
            <a:pPr marL="285750" marR="0" lvl="0" indent="-285750" algn="l" defTabSz="914400" rtl="0" eaLnBrk="1" fontAlgn="auto" latinLnBrk="0" hangingPunct="1">
              <a:lnSpc>
                <a:spcPct val="150000"/>
              </a:lnSpc>
              <a:spcBef>
                <a:spcPts val="0"/>
              </a:spcBef>
              <a:spcAft>
                <a:spcPts val="0"/>
              </a:spcAft>
              <a:buClrTx/>
              <a:buSzPct val="100000"/>
              <a:buFont typeface="Arial" pitchFamily="34"/>
              <a:buChar char="•"/>
              <a:tabLst/>
              <a:defRPr sz="1800" b="0" i="0" u="none" strike="noStrike" kern="0" cap="none" spc="0" baseline="0">
                <a:solidFill>
                  <a:srgbClr val="000000"/>
                </a:solidFill>
                <a:uFillTx/>
              </a:defRPr>
            </a:pPr>
            <a:r>
              <a:rPr kumimoji="0" lang="nb-NO" sz="1800" b="0" i="0" u="none" strike="noStrike" kern="1200" cap="none" spc="0" normalizeH="0" baseline="0" noProof="0">
                <a:ln>
                  <a:noFill/>
                </a:ln>
                <a:solidFill>
                  <a:srgbClr val="000000"/>
                </a:solidFill>
                <a:effectLst/>
                <a:uLnTx/>
                <a:uFillTx/>
                <a:latin typeface="Calibri" panose="020F0502020204030204"/>
                <a:ea typeface="+mn-ea"/>
                <a:cs typeface="+mn-cs"/>
              </a:rPr>
              <a:t>Samarbeid med tilstøtende tjenester</a:t>
            </a:r>
          </a:p>
          <a:p>
            <a:pPr marL="285750" marR="0" lvl="0" indent="-285750" algn="l" defTabSz="914400" rtl="0" eaLnBrk="1" fontAlgn="auto" latinLnBrk="0" hangingPunct="1">
              <a:lnSpc>
                <a:spcPct val="150000"/>
              </a:lnSpc>
              <a:spcBef>
                <a:spcPts val="0"/>
              </a:spcBef>
              <a:spcAft>
                <a:spcPts val="0"/>
              </a:spcAft>
              <a:buClrTx/>
              <a:buSzPct val="100000"/>
              <a:buFont typeface="Arial" pitchFamily="34"/>
              <a:buChar char="•"/>
              <a:tabLst/>
              <a:defRPr sz="1800" b="0" i="0" u="none" strike="noStrike" kern="0" cap="none" spc="0" baseline="0">
                <a:solidFill>
                  <a:srgbClr val="000000"/>
                </a:solidFill>
                <a:uFillTx/>
              </a:defRPr>
            </a:pPr>
            <a:r>
              <a:rPr kumimoji="0" lang="nb-NO" sz="1800" b="0" i="0" u="none" strike="noStrike" kern="1200" cap="none" spc="0" normalizeH="0" baseline="0" noProof="0">
                <a:ln>
                  <a:noFill/>
                </a:ln>
                <a:solidFill>
                  <a:srgbClr val="000000"/>
                </a:solidFill>
                <a:effectLst/>
                <a:uLnTx/>
                <a:uFillTx/>
                <a:latin typeface="Calibri" panose="020F0502020204030204"/>
                <a:ea typeface="+mn-ea"/>
                <a:cs typeface="+mn-cs"/>
              </a:rPr>
              <a:t>Deltakelse i nettverk</a:t>
            </a:r>
            <a:br>
              <a:rPr kumimoji="0" lang="nb-NO" sz="1800" b="0" i="0" u="none" strike="noStrike" kern="1200" cap="none" spc="0" normalizeH="0" baseline="0" noProof="0">
                <a:ln>
                  <a:noFill/>
                </a:ln>
                <a:solidFill>
                  <a:srgbClr val="000000"/>
                </a:solidFill>
                <a:effectLst/>
                <a:uLnTx/>
                <a:uFillTx/>
                <a:latin typeface="Calibri" panose="020F0502020204030204"/>
                <a:ea typeface="+mn-ea"/>
                <a:cs typeface="+mn-cs"/>
              </a:rPr>
            </a:br>
            <a:endParaRPr kumimoji="0" lang="nb-NO" sz="18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sz="1800" b="0" i="0" u="none" strike="noStrike" kern="0" cap="none" spc="0" baseline="0">
                <a:solidFill>
                  <a:srgbClr val="000000"/>
                </a:solidFill>
                <a:uFillTx/>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sz="1800" b="0" i="0" u="none" strike="noStrike" kern="0" cap="none" spc="0" baseline="0">
                <a:solidFill>
                  <a:srgbClr val="000000"/>
                </a:solidFill>
                <a:uFillTx/>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a:t>Kvalitetsrammeverket oppsummert</a:t>
            </a:r>
          </a:p>
        </p:txBody>
      </p:sp>
      <p:sp>
        <p:nvSpPr>
          <p:cNvPr id="8" name="Tittel 1">
            <a:extLst>
              <a:ext uri="{FF2B5EF4-FFF2-40B4-BE49-F238E27FC236}">
                <a16:creationId xmlns:a16="http://schemas.microsoft.com/office/drawing/2014/main" id="{83DA9D07-44EA-46D6-BEA3-395E3DDF1CAA}"/>
              </a:ext>
            </a:extLst>
          </p:cNvPr>
          <p:cNvSpPr txBox="1">
            <a:spLocks/>
          </p:cNvSpPr>
          <p:nvPr/>
        </p:nvSpPr>
        <p:spPr>
          <a:xfrm>
            <a:off x="324853" y="365126"/>
            <a:ext cx="11514221" cy="10532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0" kern="1200">
                <a:solidFill>
                  <a:srgbClr val="000000"/>
                </a:solidFill>
                <a:latin typeface="Calibri Light" panose="020F0302020204030204" pitchFamily="34" charset="0"/>
                <a:ea typeface="+mj-ea"/>
                <a:cs typeface="Calibri Light" panose="020F0302020204030204" pitchFamily="34" charset="0"/>
              </a:defRPr>
            </a:lvl1pPr>
          </a:lstStyle>
          <a:p>
            <a:endParaRPr lang="nb-NO" dirty="0"/>
          </a:p>
        </p:txBody>
      </p:sp>
      <p:pic>
        <p:nvPicPr>
          <p:cNvPr id="4" name="Bilde 3">
            <a:extLst>
              <a:ext uri="{FF2B5EF4-FFF2-40B4-BE49-F238E27FC236}">
                <a16:creationId xmlns:a16="http://schemas.microsoft.com/office/drawing/2014/main" id="{D16B2CF0-244B-448A-BAE9-EC5789B6F0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418334"/>
            <a:ext cx="4990554" cy="4832046"/>
          </a:xfrm>
          <a:prstGeom prst="rect">
            <a:avLst/>
          </a:prstGeom>
        </p:spPr>
      </p:pic>
      <p:sp>
        <p:nvSpPr>
          <p:cNvPr id="6" name="TekstSylinder 5">
            <a:extLst>
              <a:ext uri="{FF2B5EF4-FFF2-40B4-BE49-F238E27FC236}">
                <a16:creationId xmlns:a16="http://schemas.microsoft.com/office/drawing/2014/main" id="{0997733F-A952-48CC-8AB8-E35C8B8E3B4A}"/>
              </a:ext>
            </a:extLst>
          </p:cNvPr>
          <p:cNvSpPr txBox="1"/>
          <p:nvPr/>
        </p:nvSpPr>
        <p:spPr>
          <a:xfrm>
            <a:off x="6726524" y="1967062"/>
            <a:ext cx="4990554" cy="3939540"/>
          </a:xfrm>
          <a:prstGeom prst="rect">
            <a:avLst/>
          </a:prstGeom>
          <a:noFill/>
        </p:spPr>
        <p:txBody>
          <a:bodyPr wrap="square">
            <a:spAutoFit/>
          </a:bodyPr>
          <a:lstStyle/>
          <a:p>
            <a:pPr marL="571500" indent="-571500">
              <a:buFont typeface="Wingdings" panose="05000000000000000000" pitchFamily="2" charset="2"/>
              <a:buChar char="ü"/>
            </a:pPr>
            <a:r>
              <a:rPr lang="nb-NO" sz="2400" dirty="0">
                <a:solidFill>
                  <a:srgbClr val="000000"/>
                </a:solidFill>
              </a:rPr>
              <a:t>Ha fokus på etikk!</a:t>
            </a:r>
          </a:p>
          <a:p>
            <a:pPr marL="571500" indent="-571500">
              <a:buFont typeface="Wingdings" panose="05000000000000000000" pitchFamily="2" charset="2"/>
              <a:buChar char="ü"/>
            </a:pPr>
            <a:endParaRPr lang="nb-NO" sz="2400" dirty="0">
              <a:solidFill>
                <a:srgbClr val="000000"/>
              </a:solidFill>
            </a:endParaRPr>
          </a:p>
          <a:p>
            <a:pPr marL="571500" indent="-571500">
              <a:buFont typeface="Wingdings" panose="05000000000000000000" pitchFamily="2" charset="2"/>
              <a:buChar char="ü"/>
            </a:pPr>
            <a:r>
              <a:rPr lang="nb-NO" sz="2400" dirty="0">
                <a:solidFill>
                  <a:srgbClr val="000000"/>
                </a:solidFill>
              </a:rPr>
              <a:t>Vær opptatt av utbytte!</a:t>
            </a:r>
          </a:p>
          <a:p>
            <a:pPr marL="571500" indent="-571500">
              <a:buFont typeface="Wingdings" panose="05000000000000000000" pitchFamily="2" charset="2"/>
              <a:buChar char="ü"/>
            </a:pPr>
            <a:endParaRPr lang="nb-NO" sz="2400" dirty="0">
              <a:solidFill>
                <a:srgbClr val="000000"/>
              </a:solidFill>
            </a:endParaRPr>
          </a:p>
          <a:p>
            <a:pPr marL="571500" indent="-571500">
              <a:buFont typeface="Wingdings" panose="05000000000000000000" pitchFamily="2" charset="2"/>
              <a:buChar char="ü"/>
            </a:pPr>
            <a:r>
              <a:rPr lang="nb-NO" sz="2400" dirty="0">
                <a:solidFill>
                  <a:srgbClr val="000000"/>
                </a:solidFill>
              </a:rPr>
              <a:t>Ta ansvar for kompetanse!</a:t>
            </a:r>
          </a:p>
          <a:p>
            <a:pPr marL="571500" indent="-571500">
              <a:buFont typeface="Wingdings" panose="05000000000000000000" pitchFamily="2" charset="2"/>
              <a:buChar char="ü"/>
            </a:pPr>
            <a:endParaRPr lang="nb-NO" sz="2400" dirty="0">
              <a:solidFill>
                <a:srgbClr val="000000"/>
              </a:solidFill>
            </a:endParaRPr>
          </a:p>
          <a:p>
            <a:pPr marL="571500" indent="-571500">
              <a:buFont typeface="Wingdings" panose="05000000000000000000" pitchFamily="2" charset="2"/>
              <a:buChar char="ü"/>
            </a:pPr>
            <a:r>
              <a:rPr lang="nb-NO" sz="2400" dirty="0">
                <a:solidFill>
                  <a:srgbClr val="000000"/>
                </a:solidFill>
              </a:rPr>
              <a:t>Jobb systematisk med kvalitetsutvikling</a:t>
            </a:r>
            <a:r>
              <a:rPr lang="nb-NO" sz="1800" dirty="0"/>
              <a:t>!</a:t>
            </a:r>
          </a:p>
          <a:p>
            <a:pPr marL="571500" indent="-571500">
              <a:buFont typeface="Wingdings" panose="05000000000000000000" pitchFamily="2" charset="2"/>
              <a:buChar char="ü"/>
            </a:pPr>
            <a:endParaRPr lang="nb-NO" sz="2000" dirty="0"/>
          </a:p>
          <a:p>
            <a:pPr marL="571500" indent="-571500">
              <a:buFont typeface="Wingdings" panose="05000000000000000000" pitchFamily="2" charset="2"/>
              <a:buChar char="ü"/>
            </a:pPr>
            <a:endParaRPr lang="nb-NO" sz="2000" dirty="0"/>
          </a:p>
          <a:p>
            <a:endParaRPr lang="nb-NO" dirty="0"/>
          </a:p>
        </p:txBody>
      </p:sp>
    </p:spTree>
    <p:extLst>
      <p:ext uri="{BB962C8B-B14F-4D97-AF65-F5344CB8AC3E}">
        <p14:creationId xmlns:p14="http://schemas.microsoft.com/office/powerpoint/2010/main" val="3569089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t>Kvalitet i karriereveiledning</a:t>
            </a:r>
          </a:p>
        </p:txBody>
      </p:sp>
    </p:spTree>
    <p:extLst>
      <p:ext uri="{BB962C8B-B14F-4D97-AF65-F5344CB8AC3E}">
        <p14:creationId xmlns:p14="http://schemas.microsoft.com/office/powerpoint/2010/main" val="743068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sz="4800" dirty="0">
                <a:latin typeface="+mj-lt"/>
              </a:rPr>
              <a:t>Kvalitetsrammeverket består av fire deler</a:t>
            </a:r>
            <a:br>
              <a:rPr lang="nb-NO" sz="4800" dirty="0">
                <a:latin typeface="+mj-lt"/>
              </a:rPr>
            </a:br>
            <a:endParaRPr lang="nb-NO" dirty="0"/>
          </a:p>
        </p:txBody>
      </p:sp>
      <p:pic>
        <p:nvPicPr>
          <p:cNvPr id="4" name="Bilde 3">
            <a:extLst>
              <a:ext uri="{FF2B5EF4-FFF2-40B4-BE49-F238E27FC236}">
                <a16:creationId xmlns:a16="http://schemas.microsoft.com/office/drawing/2014/main" id="{4F54A681-51F0-44EA-91E3-3A54A28E0F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4566" y="2770901"/>
            <a:ext cx="1035815" cy="466116"/>
          </a:xfrm>
          <a:prstGeom prst="rect">
            <a:avLst/>
          </a:prstGeom>
        </p:spPr>
      </p:pic>
      <p:pic>
        <p:nvPicPr>
          <p:cNvPr id="5" name="Bilde 4">
            <a:extLst>
              <a:ext uri="{FF2B5EF4-FFF2-40B4-BE49-F238E27FC236}">
                <a16:creationId xmlns:a16="http://schemas.microsoft.com/office/drawing/2014/main" id="{F944FC29-D6C3-41A9-A55F-393D6DEF12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1230" y="4188882"/>
            <a:ext cx="3486114" cy="588157"/>
          </a:xfrm>
          <a:prstGeom prst="rect">
            <a:avLst/>
          </a:prstGeom>
        </p:spPr>
      </p:pic>
      <p:pic>
        <p:nvPicPr>
          <p:cNvPr id="6" name="Bilde 5">
            <a:extLst>
              <a:ext uri="{FF2B5EF4-FFF2-40B4-BE49-F238E27FC236}">
                <a16:creationId xmlns:a16="http://schemas.microsoft.com/office/drawing/2014/main" id="{3A086799-A2A6-4B07-BD76-94F65C127A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4566" y="1545232"/>
            <a:ext cx="3486114" cy="459310"/>
          </a:xfrm>
          <a:prstGeom prst="rect">
            <a:avLst/>
          </a:prstGeom>
        </p:spPr>
      </p:pic>
      <p:sp>
        <p:nvSpPr>
          <p:cNvPr id="7" name="Snakkeboble: oval 6">
            <a:extLst>
              <a:ext uri="{FF2B5EF4-FFF2-40B4-BE49-F238E27FC236}">
                <a16:creationId xmlns:a16="http://schemas.microsoft.com/office/drawing/2014/main" id="{2A7F4EFA-3ABB-47F3-B623-80C4055A9A0D}"/>
              </a:ext>
            </a:extLst>
          </p:cNvPr>
          <p:cNvSpPr/>
          <p:nvPr/>
        </p:nvSpPr>
        <p:spPr>
          <a:xfrm>
            <a:off x="7856562" y="1120616"/>
            <a:ext cx="2777681" cy="1823578"/>
          </a:xfrm>
          <a:prstGeom prst="wedgeEllipseCallout">
            <a:avLst>
              <a:gd name="adj1" fmla="val -84702"/>
              <a:gd name="adj2" fmla="val -11426"/>
            </a:avLst>
          </a:prstGeom>
          <a:solidFill>
            <a:srgbClr val="FFDD7C">
              <a:alpha val="78000"/>
            </a:srgbClr>
          </a:solidFill>
          <a:ln>
            <a:solidFill>
              <a:srgbClr val="FFFF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nb-NO" sz="1900" dirty="0">
                <a:solidFill>
                  <a:schemeClr val="accent6">
                    <a:lumMod val="50000"/>
                  </a:schemeClr>
                </a:solidFill>
                <a:latin typeface="+mj-lt"/>
              </a:rPr>
              <a:t>Hva må de som jobber med  karriereveiledning kunne?</a:t>
            </a:r>
          </a:p>
        </p:txBody>
      </p:sp>
      <p:sp>
        <p:nvSpPr>
          <p:cNvPr id="8" name="Snakkeboble: oval 7">
            <a:extLst>
              <a:ext uri="{FF2B5EF4-FFF2-40B4-BE49-F238E27FC236}">
                <a16:creationId xmlns:a16="http://schemas.microsoft.com/office/drawing/2014/main" id="{01922186-DFCF-4DB8-967A-301A92DC8186}"/>
              </a:ext>
            </a:extLst>
          </p:cNvPr>
          <p:cNvSpPr/>
          <p:nvPr/>
        </p:nvSpPr>
        <p:spPr>
          <a:xfrm>
            <a:off x="4088423" y="2122374"/>
            <a:ext cx="2665379" cy="1643640"/>
          </a:xfrm>
          <a:prstGeom prst="wedgeEllipseCallout">
            <a:avLst>
              <a:gd name="adj1" fmla="val -80322"/>
              <a:gd name="adj2" fmla="val 6931"/>
            </a:avLst>
          </a:prstGeom>
          <a:solidFill>
            <a:srgbClr val="79E1D9"/>
          </a:solidFill>
          <a:ln>
            <a:solidFill>
              <a:srgbClr val="79E1D9"/>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nb-NO" sz="1900" dirty="0">
                <a:solidFill>
                  <a:schemeClr val="accent6">
                    <a:lumMod val="50000"/>
                  </a:schemeClr>
                </a:solidFill>
                <a:latin typeface="+mj-lt"/>
              </a:rPr>
              <a:t>Hva er god etisk praksis?</a:t>
            </a:r>
          </a:p>
        </p:txBody>
      </p:sp>
      <p:sp>
        <p:nvSpPr>
          <p:cNvPr id="9" name="Snakkeboble: oval 8">
            <a:extLst>
              <a:ext uri="{FF2B5EF4-FFF2-40B4-BE49-F238E27FC236}">
                <a16:creationId xmlns:a16="http://schemas.microsoft.com/office/drawing/2014/main" id="{772BEE23-17CC-4E5C-B69F-7398FB4B72F9}"/>
              </a:ext>
            </a:extLst>
          </p:cNvPr>
          <p:cNvSpPr/>
          <p:nvPr/>
        </p:nvSpPr>
        <p:spPr>
          <a:xfrm>
            <a:off x="7150488" y="3072899"/>
            <a:ext cx="3033539" cy="1960608"/>
          </a:xfrm>
          <a:prstGeom prst="wedgeEllipseCallout">
            <a:avLst>
              <a:gd name="adj1" fmla="val -78862"/>
              <a:gd name="adj2" fmla="val 8112"/>
            </a:avLst>
          </a:prstGeom>
          <a:solidFill>
            <a:srgbClr val="FF5C54"/>
          </a:solidFill>
          <a:ln>
            <a:solidFill>
              <a:srgbClr val="D24617"/>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nb-NO" dirty="0">
                <a:solidFill>
                  <a:schemeClr val="accent6">
                    <a:lumMod val="50000"/>
                  </a:schemeClr>
                </a:solidFill>
                <a:latin typeface="+mj-lt"/>
              </a:rPr>
              <a:t>Hva skal utbyttet av karriereveiledningen være?</a:t>
            </a:r>
          </a:p>
        </p:txBody>
      </p:sp>
      <p:pic>
        <p:nvPicPr>
          <p:cNvPr id="10" name="Bilde 9">
            <a:extLst>
              <a:ext uri="{FF2B5EF4-FFF2-40B4-BE49-F238E27FC236}">
                <a16:creationId xmlns:a16="http://schemas.microsoft.com/office/drawing/2014/main" id="{F2B054EE-1EF9-4CFD-8524-13DA8EB4AC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34566" y="5548042"/>
            <a:ext cx="2665379" cy="477541"/>
          </a:xfrm>
          <a:prstGeom prst="rect">
            <a:avLst/>
          </a:prstGeom>
        </p:spPr>
      </p:pic>
      <p:sp>
        <p:nvSpPr>
          <p:cNvPr id="11" name="Snakkeboble: oval 10">
            <a:extLst>
              <a:ext uri="{FF2B5EF4-FFF2-40B4-BE49-F238E27FC236}">
                <a16:creationId xmlns:a16="http://schemas.microsoft.com/office/drawing/2014/main" id="{014CDCE1-28C4-4D25-8CFB-A95CEDB8A237}"/>
              </a:ext>
            </a:extLst>
          </p:cNvPr>
          <p:cNvSpPr/>
          <p:nvPr/>
        </p:nvSpPr>
        <p:spPr>
          <a:xfrm>
            <a:off x="5750023" y="4875023"/>
            <a:ext cx="2665379" cy="1823578"/>
          </a:xfrm>
          <a:prstGeom prst="wedgeEllipseCallout">
            <a:avLst>
              <a:gd name="adj1" fmla="val -81417"/>
              <a:gd name="adj2" fmla="val 1953"/>
            </a:avLst>
          </a:prstGeom>
          <a:solidFill>
            <a:srgbClr val="ADB2DB"/>
          </a:solidFill>
          <a:ln>
            <a:solidFill>
              <a:srgbClr val="ADB2DB"/>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nb-NO" dirty="0">
                <a:solidFill>
                  <a:schemeClr val="accent6">
                    <a:lumMod val="50000"/>
                  </a:schemeClr>
                </a:solidFill>
                <a:latin typeface="+mj-lt"/>
              </a:rPr>
              <a:t>Hvordan vet vi at det vi gjør har god kvalitet?</a:t>
            </a:r>
          </a:p>
        </p:txBody>
      </p:sp>
    </p:spTree>
    <p:extLst>
      <p:ext uri="{BB962C8B-B14F-4D97-AF65-F5344CB8AC3E}">
        <p14:creationId xmlns:p14="http://schemas.microsoft.com/office/powerpoint/2010/main" val="2057104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6BCAEB5-D2CC-4B60-B6E4-B7692964442D}"/>
              </a:ext>
            </a:extLst>
          </p:cNvPr>
          <p:cNvSpPr txBox="1">
            <a:spLocks noGrp="1"/>
          </p:cNvSpPr>
          <p:nvPr>
            <p:ph type="title"/>
          </p:nvPr>
        </p:nvSpPr>
        <p:spPr>
          <a:xfrm>
            <a:off x="838199" y="291090"/>
            <a:ext cx="10515599" cy="932688"/>
          </a:xfrm>
        </p:spPr>
        <p:txBody>
          <a:bodyPr vert="horz" lIns="91440" tIns="45720" rIns="91440" bIns="45720" rtlCol="0" anchor="b">
            <a:normAutofit/>
          </a:bodyPr>
          <a:lstStyle/>
          <a:p>
            <a:pPr lvl="0">
              <a:spcBef>
                <a:spcPct val="0"/>
              </a:spcBef>
            </a:pPr>
            <a:br>
              <a:rPr lang="nb-NO" sz="1800" b="1" kern="1200">
                <a:solidFill>
                  <a:schemeClr val="tx1"/>
                </a:solidFill>
                <a:latin typeface="+mj-lt"/>
                <a:ea typeface="+mj-ea"/>
                <a:cs typeface="+mj-cs"/>
              </a:rPr>
            </a:br>
            <a:br>
              <a:rPr lang="nb-NO" sz="1800" kern="1200">
                <a:solidFill>
                  <a:schemeClr val="tx1"/>
                </a:solidFill>
                <a:latin typeface="+mj-lt"/>
                <a:ea typeface="+mj-ea"/>
                <a:cs typeface="+mj-cs"/>
              </a:rPr>
            </a:br>
            <a:endParaRPr lang="nb-NO" sz="1800" kern="1200" dirty="0">
              <a:solidFill>
                <a:schemeClr val="tx1"/>
              </a:solidFill>
              <a:latin typeface="+mj-lt"/>
              <a:ea typeface="+mj-ea"/>
              <a:cs typeface="+mj-cs"/>
            </a:endParaRPr>
          </a:p>
        </p:txBody>
      </p:sp>
      <p:sp>
        <p:nvSpPr>
          <p:cNvPr id="4" name="TekstSylinder 3">
            <a:extLst>
              <a:ext uri="{FF2B5EF4-FFF2-40B4-BE49-F238E27FC236}">
                <a16:creationId xmlns:a16="http://schemas.microsoft.com/office/drawing/2014/main" id="{AE1938FA-1881-4857-8252-4F16D5B306AB}"/>
              </a:ext>
            </a:extLst>
          </p:cNvPr>
          <p:cNvSpPr txBox="1"/>
          <p:nvPr/>
        </p:nvSpPr>
        <p:spPr>
          <a:xfrm>
            <a:off x="5460804" y="2119314"/>
            <a:ext cx="5291660" cy="4248146"/>
          </a:xfrm>
          <a:prstGeom prst="rect">
            <a:avLst/>
          </a:prstGeom>
          <a:noFill/>
          <a:ln cap="flat">
            <a:noFill/>
          </a:ln>
        </p:spPr>
        <p:txBody>
          <a:bodyPr vert="horz" wrap="square" lIns="91440" tIns="45720" rIns="91440" bIns="45720" anchor="t" anchorCtr="0" compatLnSpc="1">
            <a:normAutofit/>
          </a:bodyPr>
          <a:lstStyle/>
          <a:p>
            <a:pPr marL="0" marR="0" lvl="0" indent="0" algn="l" defTabSz="914400" rtl="0" fontAlgn="auto" hangingPunct="1">
              <a:lnSpc>
                <a:spcPct val="70000"/>
              </a:lnSpc>
              <a:spcBef>
                <a:spcPts val="0"/>
              </a:spcBef>
              <a:spcAft>
                <a:spcPts val="600"/>
              </a:spcAft>
              <a:buNone/>
              <a:tabLst/>
              <a:defRPr sz="1700" b="0" i="0" u="none" strike="noStrike" kern="0" cap="none" spc="0" baseline="0">
                <a:solidFill>
                  <a:srgbClr val="000000"/>
                </a:solidFill>
                <a:uFillTx/>
              </a:defRPr>
            </a:pPr>
            <a:endParaRPr lang="en-US" sz="2000" b="0" i="0" u="none" strike="noStrike" kern="0" cap="none" spc="0" baseline="0">
              <a:solidFill>
                <a:srgbClr val="000000"/>
              </a:solidFill>
              <a:uFillTx/>
              <a:latin typeface="Source Sans Pro" pitchFamily="34"/>
            </a:endParaRPr>
          </a:p>
          <a:p>
            <a:pPr marL="0" marR="0" lvl="0" indent="-228600" algn="l" defTabSz="914400" rtl="0" fontAlgn="auto" hangingPunct="1">
              <a:lnSpc>
                <a:spcPct val="70000"/>
              </a:lnSpc>
              <a:spcBef>
                <a:spcPts val="0"/>
              </a:spcBef>
              <a:spcAft>
                <a:spcPts val="600"/>
              </a:spcAft>
              <a:buSzPct val="100000"/>
              <a:buFont typeface="Arial" pitchFamily="34"/>
              <a:buChar char="•"/>
              <a:tabLst/>
              <a:defRPr sz="1700" b="0" i="0" u="none" strike="noStrike" kern="0" cap="none" spc="0" baseline="0">
                <a:solidFill>
                  <a:srgbClr val="000000"/>
                </a:solidFill>
                <a:uFillTx/>
              </a:defRPr>
            </a:pPr>
            <a:endParaRPr lang="en-US" sz="1700" b="0" i="0" u="none" strike="noStrike" kern="1200" cap="none" spc="0" baseline="0">
              <a:solidFill>
                <a:srgbClr val="000000"/>
              </a:solidFill>
              <a:uFillTx/>
              <a:latin typeface="Calibri"/>
            </a:endParaRPr>
          </a:p>
        </p:txBody>
      </p:sp>
      <p:pic>
        <p:nvPicPr>
          <p:cNvPr id="8" name="Bilde 7">
            <a:extLst>
              <a:ext uri="{FF2B5EF4-FFF2-40B4-BE49-F238E27FC236}">
                <a16:creationId xmlns:a16="http://schemas.microsoft.com/office/drawing/2014/main" id="{5690E46A-B088-4E9F-804D-CC8C97EC62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004" y="222993"/>
            <a:ext cx="7227934" cy="1301025"/>
          </a:xfrm>
          <a:prstGeom prst="rect">
            <a:avLst/>
          </a:prstGeom>
        </p:spPr>
      </p:pic>
      <p:pic>
        <p:nvPicPr>
          <p:cNvPr id="5" name="Bilde 4">
            <a:extLst>
              <a:ext uri="{FF2B5EF4-FFF2-40B4-BE49-F238E27FC236}">
                <a16:creationId xmlns:a16="http://schemas.microsoft.com/office/drawing/2014/main" id="{E5FCC260-200F-4152-85E3-77AB5458AB0F}"/>
              </a:ext>
            </a:extLst>
          </p:cNvPr>
          <p:cNvPicPr>
            <a:picLocks noChangeAspect="1"/>
          </p:cNvPicPr>
          <p:nvPr/>
        </p:nvPicPr>
        <p:blipFill>
          <a:blip r:embed="rId4"/>
          <a:stretch>
            <a:fillRect/>
          </a:stretch>
        </p:blipFill>
        <p:spPr>
          <a:xfrm>
            <a:off x="4806448" y="1937718"/>
            <a:ext cx="6415435" cy="4016042"/>
          </a:xfrm>
          <a:prstGeom prst="rect">
            <a:avLst/>
          </a:prstGeom>
        </p:spPr>
      </p:pic>
    </p:spTree>
    <p:extLst>
      <p:ext uri="{BB962C8B-B14F-4D97-AF65-F5344CB8AC3E}">
        <p14:creationId xmlns:p14="http://schemas.microsoft.com/office/powerpoint/2010/main" val="2217625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C3DA1A5-31F0-453A-B508-89AFFD858E78}"/>
              </a:ext>
            </a:extLst>
          </p:cNvPr>
          <p:cNvSpPr>
            <a:spLocks noGrp="1"/>
          </p:cNvSpPr>
          <p:nvPr>
            <p:ph type="title"/>
          </p:nvPr>
        </p:nvSpPr>
        <p:spPr>
          <a:xfrm>
            <a:off x="598726" y="445295"/>
            <a:ext cx="10515600" cy="1091676"/>
          </a:xfrm>
        </p:spPr>
        <p:txBody>
          <a:bodyPr>
            <a:normAutofit/>
          </a:bodyPr>
          <a:lstStyle/>
          <a:p>
            <a:r>
              <a:rPr lang="nb-NO" sz="3600">
                <a:latin typeface="+mn-lt"/>
                <a:ea typeface="Source Sans Pro" panose="020B0503030403020204" pitchFamily="34" charset="0"/>
              </a:rPr>
              <a:t>Vår kvalitet: </a:t>
            </a:r>
            <a:br>
              <a:rPr lang="nb-NO" sz="3600">
                <a:latin typeface="+mn-lt"/>
                <a:ea typeface="Source Sans Pro" panose="020B0503030403020204" pitchFamily="34" charset="0"/>
              </a:rPr>
            </a:br>
            <a:r>
              <a:rPr lang="nb-NO" sz="3600">
                <a:latin typeface="+mn-lt"/>
                <a:ea typeface="Source Sans Pro" panose="020B0503030403020204" pitchFamily="34" charset="0"/>
              </a:rPr>
              <a:t>-Hvem er det for og hva skal det brukes til?</a:t>
            </a:r>
          </a:p>
        </p:txBody>
      </p:sp>
      <p:pic>
        <p:nvPicPr>
          <p:cNvPr id="8" name="Plassholder for innhold 4">
            <a:extLst>
              <a:ext uri="{FF2B5EF4-FFF2-40B4-BE49-F238E27FC236}">
                <a16:creationId xmlns:a16="http://schemas.microsoft.com/office/drawing/2014/main" id="{99CDBFCA-AF98-403A-9B9C-5FA3A546B9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5101" y="6456011"/>
            <a:ext cx="1742161" cy="363228"/>
          </a:xfrm>
          <a:prstGeom prst="rect">
            <a:avLst/>
          </a:prstGeom>
        </p:spPr>
      </p:pic>
      <p:sp>
        <p:nvSpPr>
          <p:cNvPr id="4" name="TekstSylinder 3">
            <a:extLst>
              <a:ext uri="{FF2B5EF4-FFF2-40B4-BE49-F238E27FC236}">
                <a16:creationId xmlns:a16="http://schemas.microsoft.com/office/drawing/2014/main" id="{20075209-7ACF-40A4-91B6-3B5E70E9AFF4}"/>
              </a:ext>
            </a:extLst>
          </p:cNvPr>
          <p:cNvSpPr txBox="1"/>
          <p:nvPr/>
        </p:nvSpPr>
        <p:spPr>
          <a:xfrm flipH="1">
            <a:off x="598725" y="1793373"/>
            <a:ext cx="7825427" cy="507831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Ledere og ansatte i karriereveiledningstjenester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Verktøyet hjelper deg med å </a:t>
            </a:r>
            <a:r>
              <a:rPr kumimoji="0" lang="nb-NO" sz="1800" b="1" i="0" u="none" strike="noStrike" kern="1200" cap="none" spc="0" normalizeH="0" baseline="0" noProof="0">
                <a:ln>
                  <a:noFill/>
                </a:ln>
                <a:solidFill>
                  <a:prstClr val="black"/>
                </a:solidFill>
                <a:effectLst/>
                <a:uLnTx/>
                <a:uFillTx/>
                <a:latin typeface="Calibri" panose="020F0502020204030204"/>
                <a:ea typeface="+mn-ea"/>
                <a:cs typeface="+mn-cs"/>
              </a:rPr>
              <a:t>kartlegge kvaliteten </a:t>
            </a: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og </a:t>
            </a:r>
            <a:r>
              <a:rPr kumimoji="0" lang="nb-NO" sz="1800" b="1" i="0" u="none" strike="noStrike" kern="1200" cap="none" spc="0" normalizeH="0" baseline="0" noProof="0">
                <a:ln>
                  <a:noFill/>
                </a:ln>
                <a:solidFill>
                  <a:prstClr val="black"/>
                </a:solidFill>
                <a:effectLst/>
                <a:uLnTx/>
                <a:uFillTx/>
                <a:latin typeface="Calibri" panose="020F0502020204030204"/>
                <a:ea typeface="+mn-ea"/>
                <a:cs typeface="+mn-cs"/>
              </a:rPr>
              <a:t>planlegge utviklingsarbeidet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Kartlegger innenfor 7 områder- se helheten og sammenhengen mellom de ulike delene og kan velge om du vil se på alle eller enkelte områder isolert.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Reflektere over hva som er viktig for oss å gjøre noe med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Skal vi gjøre noe nytt eller annerledes?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Se det i et kort og et langt tidsperspektiv</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Sette mål for hva man vil utvikle</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Verktøyet genererer rapporter som gjør det enkelt å identifisere utviklingsområdene i tjenesten, legge en plan for hvem som skal delta i utviklingsarbeidet og implementeringen av dette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Bilde 4" descr="Et bilde som inneholder tekst, vektorgrafikk&#10;&#10;Automatisk generert beskrivelse">
            <a:extLst>
              <a:ext uri="{FF2B5EF4-FFF2-40B4-BE49-F238E27FC236}">
                <a16:creationId xmlns:a16="http://schemas.microsoft.com/office/drawing/2014/main" id="{EE7A0B61-3435-47F9-8BF7-592D52C5C840}"/>
              </a:ext>
            </a:extLst>
          </p:cNvPr>
          <p:cNvPicPr>
            <a:picLocks noChangeAspect="1"/>
          </p:cNvPicPr>
          <p:nvPr/>
        </p:nvPicPr>
        <p:blipFill>
          <a:blip r:embed="rId4"/>
          <a:stretch>
            <a:fillRect/>
          </a:stretch>
        </p:blipFill>
        <p:spPr>
          <a:xfrm>
            <a:off x="7520618" y="1109623"/>
            <a:ext cx="4566644" cy="4623357"/>
          </a:xfrm>
          <a:prstGeom prst="rect">
            <a:avLst/>
          </a:prstGeom>
        </p:spPr>
      </p:pic>
    </p:spTree>
    <p:extLst>
      <p:ext uri="{BB962C8B-B14F-4D97-AF65-F5344CB8AC3E}">
        <p14:creationId xmlns:p14="http://schemas.microsoft.com/office/powerpoint/2010/main" val="1943057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45B946D-FDB4-4096-8919-5F746ED73CF3}"/>
              </a:ext>
            </a:extLst>
          </p:cNvPr>
          <p:cNvSpPr txBox="1">
            <a:spLocks noGrp="1"/>
          </p:cNvSpPr>
          <p:nvPr>
            <p:ph type="title"/>
          </p:nvPr>
        </p:nvSpPr>
        <p:spPr>
          <a:xfrm>
            <a:off x="484216" y="629262"/>
            <a:ext cx="3966991" cy="1622319"/>
          </a:xfrm>
        </p:spPr>
        <p:txBody>
          <a:bodyPr>
            <a:normAutofit/>
          </a:bodyPr>
          <a:lstStyle/>
          <a:p>
            <a:pPr lvl="0"/>
            <a:r>
              <a:rPr lang="nb-NO" sz="3600">
                <a:latin typeface="+mn-lt"/>
              </a:rPr>
              <a:t>Kvalitetsmodellen</a:t>
            </a:r>
          </a:p>
        </p:txBody>
      </p:sp>
      <p:sp>
        <p:nvSpPr>
          <p:cNvPr id="3" name="TekstSylinder 2">
            <a:extLst>
              <a:ext uri="{FF2B5EF4-FFF2-40B4-BE49-F238E27FC236}">
                <a16:creationId xmlns:a16="http://schemas.microsoft.com/office/drawing/2014/main" id="{D9F6D3A1-138F-40CA-A5CE-0D123675726C}"/>
              </a:ext>
            </a:extLst>
          </p:cNvPr>
          <p:cNvSpPr txBox="1"/>
          <p:nvPr/>
        </p:nvSpPr>
        <p:spPr>
          <a:xfrm>
            <a:off x="648931" y="2722653"/>
            <a:ext cx="3697038" cy="3501164"/>
          </a:xfrm>
          <a:prstGeom prst="rect">
            <a:avLst/>
          </a:prstGeom>
          <a:noFill/>
          <a:ln cap="flat">
            <a:noFill/>
          </a:ln>
        </p:spPr>
        <p:txBody>
          <a:bodyPr vert="horz" wrap="square" lIns="91440" tIns="45720" rIns="91440" bIns="45720" anchor="t" anchorCtr="0" compatLnSpc="1">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mn-cs"/>
              </a:rPr>
              <a:t>Hva bidrar til god kvalitet i karriereveiledning?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Kvalitetsmodellen definerer </a:t>
            </a:r>
            <a:r>
              <a:rPr kumimoji="0" lang="nb-NO" sz="1800" b="0"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mn-cs"/>
              </a:rPr>
              <a:t>syv innsatsområder for kvalitet.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mn-cs"/>
              </a:rPr>
              <a:t>Utbytte for individ og samfunn er plassert i kjernen av modellen.</a:t>
            </a:r>
          </a:p>
          <a:p>
            <a:pPr marL="0" marR="0" lvl="0" indent="0" algn="l" defTabSz="914400" rtl="0" eaLnBrk="1" fontAlgn="auto" latinLnBrk="0" hangingPunct="1">
              <a:lnSpc>
                <a:spcPct val="80000"/>
              </a:lnSpc>
              <a:spcBef>
                <a:spcPts val="0"/>
              </a:spcBef>
              <a:spcAft>
                <a:spcPts val="600"/>
              </a:spcAft>
              <a:buClrTx/>
              <a:buSzTx/>
              <a:buFontTx/>
              <a:buNone/>
              <a:tabLst/>
              <a:defRPr sz="1800" b="0" i="0" u="none" strike="noStrike" kern="0" cap="none" spc="0" baseline="0">
                <a:solidFill>
                  <a:srgbClr val="000000"/>
                </a:solidFill>
                <a:uFillTx/>
              </a:defRPr>
            </a:pPr>
            <a:br>
              <a:rPr kumimoji="0" lang="en-US" sz="2400" b="0" i="0" u="none" strike="noStrike" kern="1200" cap="none" spc="0" normalizeH="0" baseline="0" noProof="0">
                <a:ln>
                  <a:noFill/>
                </a:ln>
                <a:solidFill>
                  <a:srgbClr val="000000"/>
                </a:solidFill>
                <a:effectLst/>
                <a:uLnTx/>
                <a:uFillTx/>
                <a:latin typeface="Calibri"/>
                <a:ea typeface="+mn-ea"/>
                <a:cs typeface="+mn-cs"/>
              </a:rPr>
            </a:br>
            <a:endParaRPr kumimoji="0" lang="en-US" sz="24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80000"/>
              </a:lnSpc>
              <a:spcBef>
                <a:spcPts val="0"/>
              </a:spcBef>
              <a:spcAft>
                <a:spcPts val="600"/>
              </a:spcAft>
              <a:buClrTx/>
              <a:buSzTx/>
              <a:buFontTx/>
              <a:buNone/>
              <a:tabLst/>
              <a:defRPr sz="1800" b="0" i="0" u="none" strike="noStrike" kern="0" cap="none" spc="0" baseline="0">
                <a:solidFill>
                  <a:srgbClr val="000000"/>
                </a:solidFill>
                <a:uFillTx/>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pic>
        <p:nvPicPr>
          <p:cNvPr id="8" name="Plassholder for innhold 9">
            <a:extLst>
              <a:ext uri="{FF2B5EF4-FFF2-40B4-BE49-F238E27FC236}">
                <a16:creationId xmlns:a16="http://schemas.microsoft.com/office/drawing/2014/main" id="{031617A6-3B7E-4C9D-A5B0-96504303A88C}"/>
              </a:ext>
            </a:extLst>
          </p:cNvPr>
          <p:cNvPicPr>
            <a:picLocks noChangeAspect="1"/>
          </p:cNvPicPr>
          <p:nvPr/>
        </p:nvPicPr>
        <p:blipFill>
          <a:blip r:embed="rId3"/>
          <a:stretch>
            <a:fillRect/>
          </a:stretch>
        </p:blipFill>
        <p:spPr>
          <a:xfrm>
            <a:off x="5328813" y="679964"/>
            <a:ext cx="5498072" cy="5498072"/>
          </a:xfrm>
          <a:prstGeom prst="rect">
            <a:avLst/>
          </a:prstGeom>
          <a:noFill/>
          <a:ln cap="flat">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0E3434E-EAD5-42AC-AF95-CE46B862774D}"/>
              </a:ext>
            </a:extLst>
          </p:cNvPr>
          <p:cNvSpPr txBox="1">
            <a:spLocks noGrp="1"/>
          </p:cNvSpPr>
          <p:nvPr>
            <p:ph type="title"/>
          </p:nvPr>
        </p:nvSpPr>
        <p:spPr>
          <a:xfrm>
            <a:off x="481010" y="327026"/>
            <a:ext cx="5324478" cy="1630366"/>
          </a:xfrm>
        </p:spPr>
        <p:txBody>
          <a:bodyPr anchor="b"/>
          <a:lstStyle/>
          <a:p>
            <a:pPr lvl="0"/>
            <a:br>
              <a:rPr lang="en-US" sz="3600" b="1"/>
            </a:br>
            <a:r>
              <a:rPr lang="en-US" sz="3600" err="1">
                <a:latin typeface="+mn-lt"/>
              </a:rPr>
              <a:t>Ledelse</a:t>
            </a:r>
            <a:br>
              <a:rPr lang="en-US" sz="3600"/>
            </a:br>
            <a:endParaRPr lang="en-US" sz="3600"/>
          </a:p>
        </p:txBody>
      </p:sp>
      <p:sp>
        <p:nvSpPr>
          <p:cNvPr id="3" name="TekstSylinder 3">
            <a:extLst>
              <a:ext uri="{FF2B5EF4-FFF2-40B4-BE49-F238E27FC236}">
                <a16:creationId xmlns:a16="http://schemas.microsoft.com/office/drawing/2014/main" id="{EEA2FA36-C6E1-420E-A0EB-068FE442BFD1}"/>
              </a:ext>
            </a:extLst>
          </p:cNvPr>
          <p:cNvSpPr txBox="1"/>
          <p:nvPr/>
        </p:nvSpPr>
        <p:spPr>
          <a:xfrm>
            <a:off x="446179" y="1605516"/>
            <a:ext cx="5940335" cy="5029200"/>
          </a:xfrm>
          <a:prstGeom prst="rect">
            <a:avLst/>
          </a:prstGeom>
          <a:noFill/>
          <a:ln cap="flat">
            <a:noFill/>
          </a:ln>
        </p:spPr>
        <p:txBody>
          <a:bodyPr vert="horz" wrap="square" lIns="91440" tIns="45720" rIns="91440" bIns="45720" anchor="t" anchorCtr="0" compatLnSpc="1">
            <a:normAutofit/>
          </a:bodyPr>
          <a:lstStyle/>
          <a:p>
            <a:pPr marL="57150" marR="0" lvl="0" indent="0" algn="l" defTabSz="914400" rtl="0" eaLnBrk="1" fontAlgn="auto" latinLnBrk="0" hangingPunct="1">
              <a:lnSpc>
                <a:spcPct val="90000"/>
              </a:lnSpc>
              <a:spcBef>
                <a:spcPts val="0"/>
              </a:spcBef>
              <a:spcAft>
                <a:spcPts val="600"/>
              </a:spcAft>
              <a:buClrTx/>
              <a:buSzTx/>
              <a:buFontTx/>
              <a:buNone/>
              <a:tabLst/>
              <a:defRPr sz="1800" b="0" i="0" u="none" strike="noStrike" kern="0" cap="none" spc="0" baseline="0">
                <a:solidFill>
                  <a:srgbClr val="000000"/>
                </a:solidFill>
                <a:uFillTx/>
              </a:defRPr>
            </a:pPr>
            <a:r>
              <a:rPr kumimoji="0" lang="nb-NO" sz="1800" b="0" i="0" u="none" strike="noStrike" kern="1200" cap="none" spc="0" normalizeH="0" baseline="0" noProof="0">
                <a:ln>
                  <a:noFill/>
                </a:ln>
                <a:solidFill>
                  <a:srgbClr val="000000"/>
                </a:solidFill>
                <a:effectLst/>
                <a:uLnTx/>
                <a:uFillTx/>
                <a:latin typeface="Source Sans Pro" pitchFamily="34"/>
                <a:ea typeface="+mn-ea"/>
                <a:cs typeface="+mn-cs"/>
              </a:rPr>
              <a:t>Handler om å lede karriereveiledningstjenester</a:t>
            </a:r>
            <a:endParaRPr kumimoji="0" lang="en-US" sz="1800" b="0" i="0" u="none" strike="noStrike" kern="0" cap="none" spc="0" normalizeH="0" baseline="0" noProof="0">
              <a:ln>
                <a:noFill/>
              </a:ln>
              <a:solidFill>
                <a:srgbClr val="000000"/>
              </a:solidFill>
              <a:effectLst/>
              <a:uLnTx/>
              <a:uFillTx/>
              <a:latin typeface="Calibri"/>
              <a:ea typeface="+mn-ea"/>
              <a:cs typeface="+mn-cs"/>
            </a:endParaRPr>
          </a:p>
          <a:p>
            <a:pPr marL="57150" marR="0" lvl="0" indent="0" algn="l" defTabSz="914400" rtl="0" eaLnBrk="1" fontAlgn="auto" latinLnBrk="0" hangingPunct="1">
              <a:lnSpc>
                <a:spcPct val="90000"/>
              </a:lnSpc>
              <a:spcBef>
                <a:spcPts val="0"/>
              </a:spcBef>
              <a:spcAft>
                <a:spcPts val="600"/>
              </a:spcAft>
              <a:buClrTx/>
              <a:buSzTx/>
              <a:buFontTx/>
              <a:buNone/>
              <a:tabLst/>
              <a:defRPr sz="1800" b="0" i="0" u="none" strike="noStrike" kern="0" cap="none" spc="0" baseline="0">
                <a:solidFill>
                  <a:srgbClr val="000000"/>
                </a:solidFill>
                <a:uFillTx/>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a:p>
            <a:pPr marL="57150" marR="0" lvl="0" indent="0" algn="l" defTabSz="914400" rtl="0" eaLnBrk="1" fontAlgn="auto" latinLnBrk="0" hangingPunct="1">
              <a:lnSpc>
                <a:spcPct val="150000"/>
              </a:lnSpc>
              <a:spcBef>
                <a:spcPts val="0"/>
              </a:spcBef>
              <a:spcAft>
                <a:spcPts val="600"/>
              </a:spcAft>
              <a:buClrTx/>
              <a:buSzTx/>
              <a:buFontTx/>
              <a:buNone/>
              <a:tabLst/>
              <a:defRPr sz="1800" b="0" i="0" u="none" strike="noStrike" kern="0" cap="none" spc="0" baseline="0">
                <a:solidFill>
                  <a:srgbClr val="000000"/>
                </a:solidFill>
                <a:uFillTx/>
              </a:defRPr>
            </a:pPr>
            <a:r>
              <a:rPr kumimoji="0" lang="en-US" sz="1800" b="0" i="0" u="none" strike="noStrike" kern="1200" cap="none" spc="0" normalizeH="0" baseline="0" noProof="0" err="1">
                <a:ln>
                  <a:noFill/>
                </a:ln>
                <a:solidFill>
                  <a:srgbClr val="000000"/>
                </a:solidFill>
                <a:effectLst/>
                <a:uLnTx/>
                <a:uFillTx/>
                <a:latin typeface="Calibri"/>
                <a:ea typeface="+mn-ea"/>
                <a:cs typeface="+mn-cs"/>
              </a:rPr>
              <a:t>Sentrale</a:t>
            </a:r>
            <a:r>
              <a:rPr kumimoji="0" lang="en-US" sz="1800" b="0" i="0" u="none" strike="noStrike" kern="1200" cap="none" spc="0" normalizeH="0" baseline="0" noProof="0">
                <a:ln>
                  <a:noFill/>
                </a:ln>
                <a:solidFill>
                  <a:srgbClr val="000000"/>
                </a:solidFill>
                <a:effectLst/>
                <a:uLnTx/>
                <a:uFillTx/>
                <a:latin typeface="Calibri"/>
                <a:ea typeface="+mn-ea"/>
                <a:cs typeface="+mn-cs"/>
              </a:rPr>
              <a:t> </a:t>
            </a:r>
            <a:r>
              <a:rPr kumimoji="0" lang="en-US" sz="1800" b="0" i="0" u="none" strike="noStrike" kern="1200" cap="none" spc="0" normalizeH="0" baseline="0" noProof="0" err="1">
                <a:ln>
                  <a:noFill/>
                </a:ln>
                <a:solidFill>
                  <a:srgbClr val="000000"/>
                </a:solidFill>
                <a:effectLst/>
                <a:uLnTx/>
                <a:uFillTx/>
                <a:latin typeface="Calibri"/>
                <a:ea typeface="+mn-ea"/>
                <a:cs typeface="+mn-cs"/>
              </a:rPr>
              <a:t>temaer</a:t>
            </a:r>
            <a:endParaRPr kumimoji="0" lang="en-US" sz="1800" b="0" i="0" u="none" strike="noStrike" kern="1200" cap="none" spc="0" normalizeH="0" baseline="0" noProof="0">
              <a:ln>
                <a:noFill/>
              </a:ln>
              <a:solidFill>
                <a:srgbClr val="000000"/>
              </a:solidFill>
              <a:effectLst/>
              <a:uLnTx/>
              <a:uFillTx/>
              <a:latin typeface="Calibri"/>
              <a:ea typeface="+mn-ea"/>
              <a:cs typeface="+mn-cs"/>
            </a:endParaRPr>
          </a:p>
          <a:p>
            <a:pPr marL="285750" marR="0" lvl="0" indent="-285750" algn="l" defTabSz="914400" rtl="0" eaLnBrk="1" fontAlgn="auto" latinLnBrk="0" hangingPunct="1">
              <a:lnSpc>
                <a:spcPct val="150000"/>
              </a:lnSpc>
              <a:spcBef>
                <a:spcPts val="0"/>
              </a:spcBef>
              <a:spcAft>
                <a:spcPts val="0"/>
              </a:spcAft>
              <a:buClrTx/>
              <a:buSzPct val="100000"/>
              <a:buFont typeface="Arial" pitchFamily="34"/>
              <a:buChar char="•"/>
              <a:tabLst/>
              <a:defRPr sz="1800" b="0" i="0" u="none" strike="noStrike" kern="0" cap="none" spc="0" baseline="0">
                <a:solidFill>
                  <a:srgbClr val="000000"/>
                </a:solidFill>
                <a:uFillTx/>
              </a:defRPr>
            </a:pPr>
            <a:r>
              <a:rPr kumimoji="0" lang="nb-NO" sz="1800" b="0" i="0" u="none" strike="noStrike" kern="1200" cap="none" spc="0" normalizeH="0" baseline="0" noProof="0">
                <a:ln>
                  <a:noFill/>
                </a:ln>
                <a:solidFill>
                  <a:srgbClr val="000000"/>
                </a:solidFill>
                <a:effectLst/>
                <a:uLnTx/>
                <a:uFillTx/>
                <a:latin typeface="Calibri"/>
                <a:ea typeface="+mn-ea"/>
                <a:cs typeface="+mn-cs"/>
              </a:rPr>
              <a:t>Forankring hos eier</a:t>
            </a:r>
          </a:p>
          <a:p>
            <a:pPr marL="285750" marR="0" lvl="0" indent="-285750" algn="l" defTabSz="914400" rtl="0" eaLnBrk="1" fontAlgn="auto" latinLnBrk="0" hangingPunct="1">
              <a:lnSpc>
                <a:spcPct val="150000"/>
              </a:lnSpc>
              <a:spcBef>
                <a:spcPts val="0"/>
              </a:spcBef>
              <a:spcAft>
                <a:spcPts val="0"/>
              </a:spcAft>
              <a:buClrTx/>
              <a:buSzPct val="100000"/>
              <a:buFont typeface="Arial" pitchFamily="34"/>
              <a:buChar char="•"/>
              <a:tabLst/>
              <a:defRPr sz="1800" b="0" i="0" u="none" strike="noStrike" kern="0" cap="none" spc="0" baseline="0">
                <a:solidFill>
                  <a:srgbClr val="000000"/>
                </a:solidFill>
                <a:uFillTx/>
              </a:defRPr>
            </a:pPr>
            <a:r>
              <a:rPr kumimoji="0" lang="nb-NO" sz="1800" b="0" i="0" u="none" strike="noStrike" kern="1200" cap="none" spc="0" normalizeH="0" baseline="0" noProof="0">
                <a:ln>
                  <a:noFill/>
                </a:ln>
                <a:solidFill>
                  <a:srgbClr val="000000"/>
                </a:solidFill>
                <a:effectLst/>
                <a:uLnTx/>
                <a:uFillTx/>
                <a:latin typeface="Calibri"/>
                <a:ea typeface="+mn-ea"/>
                <a:cs typeface="+mn-cs"/>
              </a:rPr>
              <a:t>Avklart lederansvar</a:t>
            </a:r>
          </a:p>
          <a:p>
            <a:pPr marL="285750" marR="0" lvl="0" indent="-285750" algn="l" defTabSz="914400" rtl="0" eaLnBrk="1" fontAlgn="auto" latinLnBrk="0" hangingPunct="1">
              <a:lnSpc>
                <a:spcPct val="150000"/>
              </a:lnSpc>
              <a:spcBef>
                <a:spcPts val="0"/>
              </a:spcBef>
              <a:spcAft>
                <a:spcPts val="0"/>
              </a:spcAft>
              <a:buClrTx/>
              <a:buSzPct val="100000"/>
              <a:buFont typeface="Arial" pitchFamily="34"/>
              <a:buChar char="•"/>
              <a:tabLst/>
              <a:defRPr sz="1800" b="0" i="0" u="none" strike="noStrike" kern="0" cap="none" spc="0" baseline="0">
                <a:solidFill>
                  <a:srgbClr val="000000"/>
                </a:solidFill>
                <a:uFillTx/>
              </a:defRPr>
            </a:pPr>
            <a:r>
              <a:rPr kumimoji="0" lang="nb-NO" sz="1800" b="0" i="0" u="none" strike="noStrike" kern="1200" cap="none" spc="0" normalizeH="0" baseline="0" noProof="0">
                <a:ln>
                  <a:noFill/>
                </a:ln>
                <a:solidFill>
                  <a:srgbClr val="000000"/>
                </a:solidFill>
                <a:effectLst/>
                <a:uLnTx/>
                <a:uFillTx/>
                <a:latin typeface="Calibri"/>
                <a:ea typeface="+mn-ea"/>
                <a:cs typeface="+mn-cs"/>
              </a:rPr>
              <a:t>Mål om utbytte</a:t>
            </a:r>
          </a:p>
          <a:p>
            <a:pPr marL="285750" marR="0" lvl="0" indent="-285750" algn="l" defTabSz="914400" rtl="0" eaLnBrk="1" fontAlgn="auto" latinLnBrk="0" hangingPunct="1">
              <a:lnSpc>
                <a:spcPct val="150000"/>
              </a:lnSpc>
              <a:spcBef>
                <a:spcPts val="0"/>
              </a:spcBef>
              <a:spcAft>
                <a:spcPts val="0"/>
              </a:spcAft>
              <a:buClrTx/>
              <a:buSzPct val="100000"/>
              <a:buFont typeface="Arial" pitchFamily="34"/>
              <a:buChar char="•"/>
              <a:tabLst/>
              <a:defRPr sz="1800" b="0" i="0" u="none" strike="noStrike" kern="0" cap="none" spc="0" baseline="0">
                <a:solidFill>
                  <a:srgbClr val="000000"/>
                </a:solidFill>
                <a:uFillTx/>
              </a:defRPr>
            </a:pPr>
            <a:r>
              <a:rPr kumimoji="0" lang="nb-NO" sz="1800" b="0" i="0" u="none" strike="noStrike" kern="1200" cap="none" spc="0" normalizeH="0" baseline="0" noProof="0">
                <a:ln>
                  <a:noFill/>
                </a:ln>
                <a:solidFill>
                  <a:srgbClr val="000000"/>
                </a:solidFill>
                <a:effectLst/>
                <a:uLnTx/>
                <a:uFillTx/>
                <a:latin typeface="Calibri"/>
                <a:ea typeface="+mn-ea"/>
                <a:cs typeface="+mn-cs"/>
              </a:rPr>
              <a:t>Ansvar for ressurssituasjonen</a:t>
            </a:r>
          </a:p>
          <a:p>
            <a:pPr marL="285750" marR="0" lvl="0" indent="-285750" algn="l" defTabSz="914400" rtl="0" eaLnBrk="1" fontAlgn="auto" latinLnBrk="0" hangingPunct="1">
              <a:lnSpc>
                <a:spcPct val="150000"/>
              </a:lnSpc>
              <a:spcBef>
                <a:spcPts val="0"/>
              </a:spcBef>
              <a:spcAft>
                <a:spcPts val="0"/>
              </a:spcAft>
              <a:buClrTx/>
              <a:buSzPct val="100000"/>
              <a:buFont typeface="Arial" pitchFamily="34"/>
              <a:buChar char="•"/>
              <a:tabLst/>
              <a:defRPr sz="1800" b="0" i="0" u="none" strike="noStrike" kern="0" cap="none" spc="0" baseline="0">
                <a:solidFill>
                  <a:srgbClr val="000000"/>
                </a:solidFill>
                <a:uFillTx/>
              </a:defRPr>
            </a:pPr>
            <a:r>
              <a:rPr kumimoji="0" lang="nb-NO" sz="1800" b="0" i="0" u="none" strike="noStrike" kern="1200" cap="none" spc="0" normalizeH="0" baseline="0" noProof="0">
                <a:ln>
                  <a:noFill/>
                </a:ln>
                <a:solidFill>
                  <a:srgbClr val="000000"/>
                </a:solidFill>
                <a:effectLst/>
                <a:uLnTx/>
                <a:uFillTx/>
                <a:latin typeface="Calibri"/>
                <a:ea typeface="+mn-ea"/>
                <a:cs typeface="+mn-cs"/>
              </a:rPr>
              <a:t>Ansvar for etisk praksis</a:t>
            </a:r>
          </a:p>
          <a:p>
            <a:pPr marL="285750" marR="0" lvl="0" indent="-285750" algn="l" defTabSz="914400" rtl="0" eaLnBrk="1" fontAlgn="auto" latinLnBrk="0" hangingPunct="1">
              <a:lnSpc>
                <a:spcPct val="150000"/>
              </a:lnSpc>
              <a:spcBef>
                <a:spcPts val="0"/>
              </a:spcBef>
              <a:spcAft>
                <a:spcPts val="0"/>
              </a:spcAft>
              <a:buClrTx/>
              <a:buSzPct val="100000"/>
              <a:buFont typeface="Arial" pitchFamily="34"/>
              <a:buChar char="•"/>
              <a:tabLst/>
              <a:defRPr sz="1800" b="0" i="0" u="none" strike="noStrike" kern="0" cap="none" spc="0" baseline="0">
                <a:solidFill>
                  <a:srgbClr val="000000"/>
                </a:solidFill>
                <a:uFillTx/>
              </a:defRPr>
            </a:pPr>
            <a:r>
              <a:rPr kumimoji="0" lang="nb-NO" sz="1800" b="0" i="0" u="none" strike="noStrike" kern="1200" cap="none" spc="0" normalizeH="0" baseline="0" noProof="0">
                <a:ln>
                  <a:noFill/>
                </a:ln>
                <a:solidFill>
                  <a:srgbClr val="000000"/>
                </a:solidFill>
                <a:effectLst/>
                <a:uLnTx/>
                <a:uFillTx/>
                <a:latin typeface="Calibri"/>
                <a:ea typeface="+mn-ea"/>
                <a:cs typeface="+mn-cs"/>
              </a:rPr>
              <a:t>Ansvar for kompetanse hos medarbeidere</a:t>
            </a:r>
          </a:p>
          <a:p>
            <a:pPr marL="0" marR="0" lvl="0" indent="0" algn="l" defTabSz="914400" rtl="0" eaLnBrk="1" fontAlgn="auto" latinLnBrk="0" hangingPunct="1">
              <a:lnSpc>
                <a:spcPct val="90000"/>
              </a:lnSpc>
              <a:spcBef>
                <a:spcPts val="0"/>
              </a:spcBef>
              <a:spcAft>
                <a:spcPts val="600"/>
              </a:spcAft>
              <a:buClrTx/>
              <a:buSzTx/>
              <a:buFontTx/>
              <a:buNone/>
              <a:tabLst/>
              <a:defRPr sz="1800" b="0" i="0" u="none" strike="noStrike" kern="0" cap="none" spc="0" baseline="0">
                <a:solidFill>
                  <a:srgbClr val="000000"/>
                </a:solidFill>
                <a:uFillTx/>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pic>
        <p:nvPicPr>
          <p:cNvPr id="4" name="Bilde 5">
            <a:extLst>
              <a:ext uri="{FF2B5EF4-FFF2-40B4-BE49-F238E27FC236}">
                <a16:creationId xmlns:a16="http://schemas.microsoft.com/office/drawing/2014/main" id="{631AF117-3F4E-4B3C-B7E1-54E2D8B947F6}"/>
              </a:ext>
            </a:extLst>
          </p:cNvPr>
          <p:cNvPicPr>
            <a:picLocks noChangeAspect="1"/>
          </p:cNvPicPr>
          <p:nvPr/>
        </p:nvPicPr>
        <p:blipFill>
          <a:blip r:embed="rId3"/>
          <a:srcRect l="9200"/>
          <a:stretch>
            <a:fillRect/>
          </a:stretch>
        </p:blipFill>
        <p:spPr>
          <a:xfrm>
            <a:off x="5966354" y="554476"/>
            <a:ext cx="5722179" cy="6301931"/>
          </a:xfrm>
          <a:prstGeom prst="rect">
            <a:avLst/>
          </a:prstGeom>
          <a:noFill/>
          <a:ln cap="flat">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31A4F21-0152-4002-90BA-353BAAC66729}"/>
              </a:ext>
            </a:extLst>
          </p:cNvPr>
          <p:cNvSpPr txBox="1">
            <a:spLocks noGrp="1"/>
          </p:cNvSpPr>
          <p:nvPr>
            <p:ph type="title"/>
          </p:nvPr>
        </p:nvSpPr>
        <p:spPr>
          <a:xfrm>
            <a:off x="481010" y="327026"/>
            <a:ext cx="5324478" cy="1630366"/>
          </a:xfrm>
        </p:spPr>
        <p:txBody>
          <a:bodyPr anchor="b"/>
          <a:lstStyle/>
          <a:p>
            <a:pPr lvl="0"/>
            <a:br>
              <a:rPr lang="en-US" sz="3600" b="1"/>
            </a:br>
            <a:r>
              <a:rPr lang="en-US" sz="3600" err="1">
                <a:latin typeface="+mn-lt"/>
              </a:rPr>
              <a:t>Etikk</a:t>
            </a:r>
            <a:br>
              <a:rPr lang="en-US" sz="3600"/>
            </a:br>
            <a:endParaRPr lang="en-US" sz="3600"/>
          </a:p>
        </p:txBody>
      </p:sp>
      <p:sp>
        <p:nvSpPr>
          <p:cNvPr id="3" name="TekstSylinder 3">
            <a:extLst>
              <a:ext uri="{FF2B5EF4-FFF2-40B4-BE49-F238E27FC236}">
                <a16:creationId xmlns:a16="http://schemas.microsoft.com/office/drawing/2014/main" id="{FCD95BDB-D1B9-43D4-8EBA-262CECC62764}"/>
              </a:ext>
            </a:extLst>
          </p:cNvPr>
          <p:cNvSpPr txBox="1"/>
          <p:nvPr/>
        </p:nvSpPr>
        <p:spPr>
          <a:xfrm>
            <a:off x="402929" y="1605517"/>
            <a:ext cx="5983585" cy="4646428"/>
          </a:xfrm>
          <a:prstGeom prst="rect">
            <a:avLst/>
          </a:prstGeom>
          <a:noFill/>
          <a:ln cap="flat">
            <a:noFill/>
          </a:ln>
        </p:spPr>
        <p:txBody>
          <a:bodyPr vert="horz" wrap="square" lIns="91440" tIns="45720" rIns="91440" bIns="45720" anchor="t" anchorCtr="0" compatLnSpc="1">
            <a:normAutofit fontScale="92500" lnSpcReduction="20000"/>
          </a:bodyPr>
          <a:lstStyle/>
          <a:p>
            <a:pPr marL="57150" marR="0" lvl="0" indent="0" algn="l" defTabSz="914400" rtl="0" eaLnBrk="1" fontAlgn="auto" latinLnBrk="0" hangingPunct="1">
              <a:lnSpc>
                <a:spcPct val="150000"/>
              </a:lnSpc>
              <a:spcBef>
                <a:spcPts val="0"/>
              </a:spcBef>
              <a:spcAft>
                <a:spcPts val="600"/>
              </a:spcAft>
              <a:buClrTx/>
              <a:buSzTx/>
              <a:buFontTx/>
              <a:buNone/>
              <a:tabLst/>
              <a:defRPr sz="1800" b="0" i="0" u="none" strike="noStrike" kern="0" cap="none" spc="0" baseline="0">
                <a:solidFill>
                  <a:srgbClr val="000000"/>
                </a:solidFill>
                <a:uFillTx/>
              </a:defRPr>
            </a:pPr>
            <a:r>
              <a:rPr kumimoji="0" lang="nb-NO" sz="1900" b="0" i="0" u="none" strike="noStrike" kern="0" cap="none" spc="0" normalizeH="0" baseline="0" noProof="0">
                <a:ln>
                  <a:noFill/>
                </a:ln>
                <a:solidFill>
                  <a:srgbClr val="000000"/>
                </a:solidFill>
                <a:effectLst/>
                <a:uLnTx/>
                <a:uFillTx/>
                <a:latin typeface="Calibri" panose="020F0502020204030204"/>
                <a:ea typeface="+mn-ea"/>
                <a:cs typeface="+mn-cs"/>
              </a:rPr>
              <a:t>Omhandler det å utvikle og opprettholde en etisk god praksis i karriereveiledningen</a:t>
            </a:r>
            <a:endParaRPr kumimoji="0" lang="en-US" sz="1900" b="0" i="0" u="none" strike="noStrike" kern="0" cap="none" spc="0" normalizeH="0" baseline="0" noProof="0">
              <a:ln>
                <a:noFill/>
              </a:ln>
              <a:solidFill>
                <a:srgbClr val="000000"/>
              </a:solidFill>
              <a:effectLst/>
              <a:uLnTx/>
              <a:uFillTx/>
              <a:latin typeface="Calibri" panose="020F0502020204030204"/>
              <a:ea typeface="+mn-ea"/>
              <a:cs typeface="+mn-cs"/>
            </a:endParaRPr>
          </a:p>
          <a:p>
            <a:pPr marL="57150" marR="0" lvl="0" indent="0" algn="l" defTabSz="914400" rtl="0" eaLnBrk="1" fontAlgn="auto" latinLnBrk="0" hangingPunct="1">
              <a:lnSpc>
                <a:spcPct val="150000"/>
              </a:lnSpc>
              <a:spcBef>
                <a:spcPts val="0"/>
              </a:spcBef>
              <a:spcAft>
                <a:spcPts val="600"/>
              </a:spcAft>
              <a:buClrTx/>
              <a:buSzTx/>
              <a:buFontTx/>
              <a:buNone/>
              <a:tabLst/>
              <a:defRPr sz="1800" b="0" i="0" u="none" strike="noStrike" kern="0" cap="none" spc="0" baseline="0">
                <a:solidFill>
                  <a:srgbClr val="000000"/>
                </a:solidFill>
                <a:uFillTx/>
              </a:defRPr>
            </a:pPr>
            <a:endParaRPr kumimoji="0" lang="en-US" sz="1900" b="0" i="0" u="none" strike="noStrike" kern="0" cap="none" spc="0" normalizeH="0" baseline="0" noProof="0">
              <a:ln>
                <a:noFill/>
              </a:ln>
              <a:solidFill>
                <a:srgbClr val="000000"/>
              </a:solidFill>
              <a:effectLst/>
              <a:uLnTx/>
              <a:uFillTx/>
              <a:latin typeface="Calibri" panose="020F0502020204030204"/>
              <a:ea typeface="+mn-ea"/>
              <a:cs typeface="+mn-cs"/>
            </a:endParaRPr>
          </a:p>
          <a:p>
            <a:pPr marL="57150" marR="0" lvl="0" indent="0" algn="l" defTabSz="914400" rtl="0" eaLnBrk="1" fontAlgn="auto" latinLnBrk="0" hangingPunct="1">
              <a:lnSpc>
                <a:spcPct val="150000"/>
              </a:lnSpc>
              <a:spcBef>
                <a:spcPts val="0"/>
              </a:spcBef>
              <a:spcAft>
                <a:spcPts val="600"/>
              </a:spcAft>
              <a:buClrTx/>
              <a:buSzTx/>
              <a:buFontTx/>
              <a:buNone/>
              <a:tabLst/>
              <a:defRPr sz="1800" b="0" i="0" u="none" strike="noStrike" kern="0" cap="none" spc="0" baseline="0">
                <a:solidFill>
                  <a:srgbClr val="000000"/>
                </a:solidFill>
                <a:uFillTx/>
              </a:defRPr>
            </a:pPr>
            <a:r>
              <a:rPr kumimoji="0" lang="en-US" sz="1900" b="0" i="0" u="none" strike="noStrike" kern="0" cap="none" spc="0" normalizeH="0" baseline="0" noProof="0" err="1">
                <a:ln>
                  <a:noFill/>
                </a:ln>
                <a:solidFill>
                  <a:srgbClr val="000000"/>
                </a:solidFill>
                <a:effectLst/>
                <a:uLnTx/>
                <a:uFillTx/>
                <a:latin typeface="Calibri" panose="020F0502020204030204"/>
                <a:ea typeface="+mn-ea"/>
                <a:cs typeface="+mn-cs"/>
              </a:rPr>
              <a:t>Sentrale</a:t>
            </a:r>
            <a:r>
              <a:rPr kumimoji="0" lang="en-US" sz="1900" b="0" i="0" u="none" strike="noStrike" kern="0" cap="none" spc="0" normalizeH="0" baseline="0" noProof="0">
                <a:ln>
                  <a:noFill/>
                </a:ln>
                <a:solidFill>
                  <a:srgbClr val="000000"/>
                </a:solidFill>
                <a:effectLst/>
                <a:uLnTx/>
                <a:uFillTx/>
                <a:latin typeface="Calibri" panose="020F0502020204030204"/>
                <a:ea typeface="+mn-ea"/>
                <a:cs typeface="+mn-cs"/>
              </a:rPr>
              <a:t> </a:t>
            </a:r>
            <a:r>
              <a:rPr kumimoji="0" lang="en-US" sz="1900" b="0" i="0" u="none" strike="noStrike" kern="0" cap="none" spc="0" normalizeH="0" baseline="0" noProof="0" err="1">
                <a:ln>
                  <a:noFill/>
                </a:ln>
                <a:solidFill>
                  <a:srgbClr val="000000"/>
                </a:solidFill>
                <a:effectLst/>
                <a:uLnTx/>
                <a:uFillTx/>
                <a:latin typeface="Calibri" panose="020F0502020204030204"/>
                <a:ea typeface="+mn-ea"/>
                <a:cs typeface="+mn-cs"/>
              </a:rPr>
              <a:t>temaer</a:t>
            </a:r>
            <a:endParaRPr kumimoji="0" lang="en-US" sz="1900" b="0" i="0" u="none" strike="noStrike" kern="0" cap="none" spc="0" normalizeH="0" baseline="0" noProof="0">
              <a:ln>
                <a:noFill/>
              </a:ln>
              <a:solidFill>
                <a:srgbClr val="000000"/>
              </a:solidFill>
              <a:effectLst/>
              <a:uLnTx/>
              <a:uFillTx/>
              <a:latin typeface="Calibri" panose="020F0502020204030204"/>
              <a:ea typeface="+mn-ea"/>
              <a:cs typeface="+mn-cs"/>
            </a:endParaRPr>
          </a:p>
          <a:p>
            <a:pPr marL="285750" marR="0" lvl="0" indent="-228600" algn="l" defTabSz="914400" rtl="0" eaLnBrk="1" fontAlgn="auto" latinLnBrk="0" hangingPunct="1">
              <a:lnSpc>
                <a:spcPct val="150000"/>
              </a:lnSpc>
              <a:spcBef>
                <a:spcPts val="0"/>
              </a:spcBef>
              <a:spcAft>
                <a:spcPts val="600"/>
              </a:spcAft>
              <a:buClrTx/>
              <a:buSzPct val="100000"/>
              <a:buFont typeface="Arial" pitchFamily="34"/>
              <a:buChar char="•"/>
              <a:tabLst/>
              <a:defRPr sz="1800" b="0" i="0" u="none" strike="noStrike" kern="0" cap="none" spc="0" baseline="0">
                <a:solidFill>
                  <a:srgbClr val="000000"/>
                </a:solidFill>
                <a:uFillTx/>
              </a:defRPr>
            </a:pPr>
            <a:r>
              <a:rPr kumimoji="0" lang="nb-NO" sz="1900" b="0" i="0" u="none" strike="noStrike" kern="0" cap="none" spc="0" normalizeH="0" baseline="0" noProof="0">
                <a:ln>
                  <a:noFill/>
                </a:ln>
                <a:solidFill>
                  <a:srgbClr val="000000"/>
                </a:solidFill>
                <a:effectLst/>
                <a:uLnTx/>
                <a:uFillTx/>
                <a:latin typeface="Calibri" panose="020F0502020204030204"/>
                <a:ea typeface="+mn-ea"/>
                <a:cs typeface="+mn-cs"/>
              </a:rPr>
              <a:t>God etisk praksis i karriereveiledning</a:t>
            </a:r>
          </a:p>
          <a:p>
            <a:pPr marL="285750" marR="0" lvl="0" indent="-228600" algn="l" defTabSz="914400" rtl="0" eaLnBrk="1" fontAlgn="auto" latinLnBrk="0" hangingPunct="1">
              <a:lnSpc>
                <a:spcPct val="150000"/>
              </a:lnSpc>
              <a:spcBef>
                <a:spcPts val="0"/>
              </a:spcBef>
              <a:spcAft>
                <a:spcPts val="600"/>
              </a:spcAft>
              <a:buClrTx/>
              <a:buSzPct val="100000"/>
              <a:buFont typeface="Arial" pitchFamily="34"/>
              <a:buChar char="•"/>
              <a:tabLst/>
              <a:defRPr sz="1800" b="0" i="0" u="none" strike="noStrike" kern="0" cap="none" spc="0" baseline="0">
                <a:solidFill>
                  <a:srgbClr val="000000"/>
                </a:solidFill>
                <a:uFillTx/>
              </a:defRPr>
            </a:pPr>
            <a:r>
              <a:rPr kumimoji="0" lang="nb-NO" sz="1900" b="0" i="0" u="none" strike="noStrike" kern="0" cap="none" spc="0" normalizeH="0" baseline="0" noProof="0">
                <a:ln>
                  <a:noFill/>
                </a:ln>
                <a:solidFill>
                  <a:srgbClr val="000000"/>
                </a:solidFill>
                <a:effectLst/>
                <a:uLnTx/>
                <a:uFillTx/>
                <a:latin typeface="Calibri" panose="020F0502020204030204"/>
                <a:ea typeface="+mn-ea"/>
                <a:cs typeface="+mn-cs"/>
              </a:rPr>
              <a:t>Etisk kompetanse</a:t>
            </a:r>
          </a:p>
          <a:p>
            <a:pPr marL="285750" marR="0" lvl="0" indent="-228600" algn="l" defTabSz="914400" rtl="0" eaLnBrk="1" fontAlgn="auto" latinLnBrk="0" hangingPunct="1">
              <a:lnSpc>
                <a:spcPct val="150000"/>
              </a:lnSpc>
              <a:spcBef>
                <a:spcPts val="0"/>
              </a:spcBef>
              <a:spcAft>
                <a:spcPts val="600"/>
              </a:spcAft>
              <a:buClrTx/>
              <a:buSzPct val="100000"/>
              <a:buFont typeface="Arial" pitchFamily="34"/>
              <a:buChar char="•"/>
              <a:tabLst/>
              <a:defRPr sz="1800" b="0" i="0" u="none" strike="noStrike" kern="0" cap="none" spc="0" baseline="0">
                <a:solidFill>
                  <a:srgbClr val="000000"/>
                </a:solidFill>
                <a:uFillTx/>
              </a:defRPr>
            </a:pPr>
            <a:r>
              <a:rPr kumimoji="0" lang="nb-NO" sz="1900" b="0" i="0" u="none" strike="noStrike" kern="0" cap="none" spc="0" normalizeH="0" baseline="0" noProof="0">
                <a:ln>
                  <a:noFill/>
                </a:ln>
                <a:solidFill>
                  <a:srgbClr val="000000"/>
                </a:solidFill>
                <a:effectLst/>
                <a:uLnTx/>
                <a:uFillTx/>
                <a:latin typeface="Calibri" panose="020F0502020204030204"/>
                <a:ea typeface="+mn-ea"/>
                <a:cs typeface="+mn-cs"/>
              </a:rPr>
              <a:t>Kollegastøtte og debrifing</a:t>
            </a:r>
          </a:p>
          <a:p>
            <a:pPr marL="285750" marR="0" lvl="0" indent="-228600" algn="l" defTabSz="914400" rtl="0" eaLnBrk="1" fontAlgn="auto" latinLnBrk="0" hangingPunct="1">
              <a:lnSpc>
                <a:spcPct val="150000"/>
              </a:lnSpc>
              <a:spcBef>
                <a:spcPts val="0"/>
              </a:spcBef>
              <a:spcAft>
                <a:spcPts val="600"/>
              </a:spcAft>
              <a:buClrTx/>
              <a:buSzPct val="100000"/>
              <a:buFont typeface="Arial" pitchFamily="34"/>
              <a:buChar char="•"/>
              <a:tabLst/>
              <a:defRPr sz="1800" b="0" i="0" u="none" strike="noStrike" kern="0" cap="none" spc="0" baseline="0">
                <a:solidFill>
                  <a:srgbClr val="000000"/>
                </a:solidFill>
                <a:uFillTx/>
              </a:defRPr>
            </a:pPr>
            <a:r>
              <a:rPr kumimoji="0" lang="nb-NO" sz="1900" b="0" i="0" u="none" strike="noStrike" kern="0" cap="none" spc="0" normalizeH="0" baseline="0" noProof="0">
                <a:ln>
                  <a:noFill/>
                </a:ln>
                <a:solidFill>
                  <a:srgbClr val="000000"/>
                </a:solidFill>
                <a:effectLst/>
                <a:uLnTx/>
                <a:uFillTx/>
                <a:latin typeface="Calibri" panose="020F0502020204030204"/>
                <a:ea typeface="+mn-ea"/>
                <a:cs typeface="+mn-cs"/>
              </a:rPr>
              <a:t> Veisøkernes personvern</a:t>
            </a:r>
          </a:p>
          <a:p>
            <a:pPr marL="285750" marR="0" lvl="0" indent="-228600" algn="l" defTabSz="914400" rtl="0" eaLnBrk="1" fontAlgn="auto" latinLnBrk="0" hangingPunct="1">
              <a:lnSpc>
                <a:spcPct val="150000"/>
              </a:lnSpc>
              <a:spcBef>
                <a:spcPts val="0"/>
              </a:spcBef>
              <a:spcAft>
                <a:spcPts val="600"/>
              </a:spcAft>
              <a:buClrTx/>
              <a:buSzPct val="100000"/>
              <a:buFont typeface="Arial" pitchFamily="34"/>
              <a:buChar char="•"/>
              <a:tabLst/>
              <a:defRPr sz="1800" b="0" i="0" u="none" strike="noStrike" kern="0" cap="none" spc="0" baseline="0">
                <a:solidFill>
                  <a:srgbClr val="000000"/>
                </a:solidFill>
                <a:uFillTx/>
              </a:defRPr>
            </a:pPr>
            <a:r>
              <a:rPr kumimoji="0" lang="nb-NO" sz="1900" b="0" i="0" u="none" strike="noStrike" kern="0" cap="none" spc="0" normalizeH="0" baseline="0" noProof="0">
                <a:ln>
                  <a:noFill/>
                </a:ln>
                <a:solidFill>
                  <a:srgbClr val="000000"/>
                </a:solidFill>
                <a:effectLst/>
                <a:uLnTx/>
                <a:uFillTx/>
                <a:latin typeface="Calibri" panose="020F0502020204030204"/>
                <a:ea typeface="+mn-ea"/>
                <a:cs typeface="+mn-cs"/>
              </a:rPr>
              <a:t>Varsling</a:t>
            </a:r>
          </a:p>
          <a:p>
            <a:pPr marL="57150" marR="0" lvl="0" indent="0" algn="l" defTabSz="914400" rtl="0" eaLnBrk="1" fontAlgn="auto" latinLnBrk="0" hangingPunct="1">
              <a:lnSpc>
                <a:spcPct val="80000"/>
              </a:lnSpc>
              <a:spcBef>
                <a:spcPts val="0"/>
              </a:spcBef>
              <a:spcAft>
                <a:spcPts val="600"/>
              </a:spcAft>
              <a:buClrTx/>
              <a:buSzTx/>
              <a:buFontTx/>
              <a:buNone/>
              <a:tabLst/>
              <a:defRPr sz="1800" b="0" i="0" u="none" strike="noStrike" kern="0" cap="none" spc="0" baseline="0">
                <a:solidFill>
                  <a:srgbClr val="000000"/>
                </a:solidFill>
                <a:uFillTx/>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a:p>
            <a:pPr marL="57150" marR="0" lvl="0" indent="0" algn="l" defTabSz="914400" rtl="0" eaLnBrk="1" fontAlgn="auto" latinLnBrk="0" hangingPunct="1">
              <a:lnSpc>
                <a:spcPct val="80000"/>
              </a:lnSpc>
              <a:spcBef>
                <a:spcPts val="0"/>
              </a:spcBef>
              <a:spcAft>
                <a:spcPts val="600"/>
              </a:spcAft>
              <a:buClrTx/>
              <a:buSzTx/>
              <a:buFontTx/>
              <a:buNone/>
              <a:tabLst/>
              <a:defRPr sz="1800" b="0" i="0" u="none" strike="noStrike" kern="0" cap="none" spc="0" baseline="0">
                <a:solidFill>
                  <a:srgbClr val="000000"/>
                </a:solidFill>
                <a:uFillTx/>
              </a:defRPr>
            </a:pPr>
            <a:r>
              <a:rPr kumimoji="0" lang="en-US" sz="1800" b="0" i="0" u="none" strike="noStrike" kern="1200" cap="none" spc="0" normalizeH="0" baseline="0" noProof="0">
                <a:ln>
                  <a:noFill/>
                </a:ln>
                <a:solidFill>
                  <a:srgbClr val="000000"/>
                </a:solidFill>
                <a:effectLst/>
                <a:uLnTx/>
                <a:uFillTx/>
                <a:latin typeface="Calibri"/>
                <a:ea typeface="+mn-ea"/>
                <a:cs typeface="+mn-cs"/>
              </a:rPr>
              <a:t> </a:t>
            </a:r>
          </a:p>
          <a:p>
            <a:pPr marL="0" marR="0" lvl="0" indent="-228600" algn="l" defTabSz="914400" rtl="0" eaLnBrk="1" fontAlgn="auto" latinLnBrk="0" hangingPunct="1">
              <a:lnSpc>
                <a:spcPct val="80000"/>
              </a:lnSpc>
              <a:spcBef>
                <a:spcPts val="0"/>
              </a:spcBef>
              <a:spcAft>
                <a:spcPts val="600"/>
              </a:spcAft>
              <a:buClrTx/>
              <a:buSzPct val="100000"/>
              <a:buFont typeface="Arial" pitchFamily="34"/>
              <a:buChar char="•"/>
              <a:tabLst/>
              <a:defRPr sz="1800" b="0" i="0" u="none" strike="noStrike" kern="0" cap="none" spc="0" baseline="0">
                <a:solidFill>
                  <a:srgbClr val="000000"/>
                </a:solidFill>
                <a:uFillTx/>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pic>
        <p:nvPicPr>
          <p:cNvPr id="4" name="Bilde 5">
            <a:extLst>
              <a:ext uri="{FF2B5EF4-FFF2-40B4-BE49-F238E27FC236}">
                <a16:creationId xmlns:a16="http://schemas.microsoft.com/office/drawing/2014/main" id="{6DF4E426-96CD-453B-86E5-F767205F3FC6}"/>
              </a:ext>
            </a:extLst>
          </p:cNvPr>
          <p:cNvPicPr>
            <a:picLocks noChangeAspect="1"/>
          </p:cNvPicPr>
          <p:nvPr/>
        </p:nvPicPr>
        <p:blipFill>
          <a:blip r:embed="rId3"/>
          <a:srcRect l="6675" r="2525"/>
          <a:stretch>
            <a:fillRect/>
          </a:stretch>
        </p:blipFill>
        <p:spPr>
          <a:xfrm>
            <a:off x="6096000" y="256539"/>
            <a:ext cx="5580247" cy="6145619"/>
          </a:xfrm>
          <a:prstGeom prst="rect">
            <a:avLst/>
          </a:prstGeom>
          <a:noFill/>
          <a:ln cap="flat">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6BCAEB5-D2CC-4B60-B6E4-B7692964442D}"/>
              </a:ext>
            </a:extLst>
          </p:cNvPr>
          <p:cNvSpPr txBox="1">
            <a:spLocks noGrp="1"/>
          </p:cNvSpPr>
          <p:nvPr>
            <p:ph type="title"/>
          </p:nvPr>
        </p:nvSpPr>
        <p:spPr>
          <a:xfrm>
            <a:off x="804340" y="233916"/>
            <a:ext cx="5291660" cy="1286540"/>
          </a:xfrm>
        </p:spPr>
        <p:txBody>
          <a:bodyPr anchor="b">
            <a:normAutofit fontScale="90000"/>
          </a:bodyPr>
          <a:lstStyle/>
          <a:p>
            <a:pPr lvl="0"/>
            <a:br>
              <a:rPr lang="en-US" sz="3600" b="1">
                <a:latin typeface="+mn-lt"/>
              </a:rPr>
            </a:br>
            <a:r>
              <a:rPr lang="nb-NO" sz="3600">
                <a:latin typeface="+mn-lt"/>
              </a:rPr>
              <a:t>Tilbud og innhold </a:t>
            </a:r>
            <a:br>
              <a:rPr lang="en-US" sz="3600">
                <a:latin typeface="+mn-lt"/>
              </a:rPr>
            </a:br>
            <a:endParaRPr lang="en-US" sz="3600">
              <a:latin typeface="+mn-lt"/>
            </a:endParaRPr>
          </a:p>
        </p:txBody>
      </p:sp>
      <p:pic>
        <p:nvPicPr>
          <p:cNvPr id="3" name="Bilde 4">
            <a:extLst>
              <a:ext uri="{FF2B5EF4-FFF2-40B4-BE49-F238E27FC236}">
                <a16:creationId xmlns:a16="http://schemas.microsoft.com/office/drawing/2014/main" id="{BE13257C-C440-4FB4-82F4-248B47ACCDFE}"/>
              </a:ext>
            </a:extLst>
          </p:cNvPr>
          <p:cNvPicPr>
            <a:picLocks noChangeAspect="1"/>
          </p:cNvPicPr>
          <p:nvPr/>
        </p:nvPicPr>
        <p:blipFill>
          <a:blip r:embed="rId3"/>
          <a:srcRect l="5247" r="5844"/>
          <a:stretch>
            <a:fillRect/>
          </a:stretch>
        </p:blipFill>
        <p:spPr>
          <a:xfrm>
            <a:off x="6168262" y="559005"/>
            <a:ext cx="5103401" cy="5739990"/>
          </a:xfrm>
          <a:prstGeom prst="rect">
            <a:avLst/>
          </a:prstGeom>
          <a:noFill/>
          <a:ln cap="flat">
            <a:noFill/>
          </a:ln>
        </p:spPr>
      </p:pic>
      <p:sp>
        <p:nvSpPr>
          <p:cNvPr id="4" name="TekstSylinder 3">
            <a:extLst>
              <a:ext uri="{FF2B5EF4-FFF2-40B4-BE49-F238E27FC236}">
                <a16:creationId xmlns:a16="http://schemas.microsoft.com/office/drawing/2014/main" id="{AE1938FA-1881-4857-8252-4F16D5B306AB}"/>
              </a:ext>
            </a:extLst>
          </p:cNvPr>
          <p:cNvSpPr txBox="1"/>
          <p:nvPr/>
        </p:nvSpPr>
        <p:spPr>
          <a:xfrm>
            <a:off x="732077" y="1116419"/>
            <a:ext cx="5636825" cy="5380073"/>
          </a:xfrm>
          <a:prstGeom prst="rect">
            <a:avLst/>
          </a:prstGeom>
          <a:noFill/>
          <a:ln cap="flat">
            <a:noFill/>
          </a:ln>
        </p:spPr>
        <p:txBody>
          <a:bodyPr vert="horz" wrap="square" lIns="91440" tIns="45720" rIns="91440" bIns="45720" anchor="t" anchorCtr="0" compatLnSpc="1">
            <a:normAutofit fontScale="62500" lnSpcReduction="20000"/>
          </a:bodyPr>
          <a:lstStyle/>
          <a:p>
            <a:pPr marL="0" marR="0" lvl="0" indent="0" algn="l" defTabSz="914400" rtl="0" eaLnBrk="1" fontAlgn="auto" latinLnBrk="0" hangingPunct="1">
              <a:lnSpc>
                <a:spcPct val="150000"/>
              </a:lnSpc>
              <a:spcBef>
                <a:spcPts val="0"/>
              </a:spcBef>
              <a:spcAft>
                <a:spcPts val="600"/>
              </a:spcAft>
              <a:buClrTx/>
              <a:buSzTx/>
              <a:buFontTx/>
              <a:buNone/>
              <a:tabLst/>
              <a:defRPr sz="1700" b="0" i="0" u="none" strike="noStrike" kern="0" cap="none" spc="0" baseline="0">
                <a:solidFill>
                  <a:srgbClr val="000000"/>
                </a:solidFill>
                <a:uFillTx/>
              </a:defRPr>
            </a:pPr>
            <a:r>
              <a:rPr kumimoji="0" lang="nb-NO" sz="2900" b="0" i="0" u="none" strike="noStrike" kern="0" cap="none" spc="0" normalizeH="0" baseline="0" noProof="0">
                <a:ln>
                  <a:noFill/>
                </a:ln>
                <a:solidFill>
                  <a:srgbClr val="000000"/>
                </a:solidFill>
                <a:effectLst/>
                <a:uLnTx/>
                <a:uFillTx/>
                <a:latin typeface="Calibri" panose="020F0502020204030204"/>
                <a:ea typeface="+mn-ea"/>
                <a:cs typeface="+mn-cs"/>
              </a:rPr>
              <a:t>Omhandler tjenestenes tilgjengelighet, innholdet i karriereveiledningstilbudene og veisøkeres utbytte</a:t>
            </a:r>
          </a:p>
          <a:p>
            <a:pPr marL="0" marR="0" lvl="0" indent="0" algn="l" defTabSz="914400" rtl="0" eaLnBrk="1" fontAlgn="auto" latinLnBrk="0" hangingPunct="1">
              <a:lnSpc>
                <a:spcPct val="120000"/>
              </a:lnSpc>
              <a:spcBef>
                <a:spcPts val="0"/>
              </a:spcBef>
              <a:spcAft>
                <a:spcPts val="600"/>
              </a:spcAft>
              <a:buClrTx/>
              <a:buSzTx/>
              <a:buFontTx/>
              <a:buNone/>
              <a:tabLst/>
              <a:defRPr sz="1700" b="0" i="0" u="none" strike="noStrike" kern="0" cap="none" spc="0" baseline="0">
                <a:solidFill>
                  <a:srgbClr val="000000"/>
                </a:solidFill>
                <a:uFillTx/>
              </a:defRPr>
            </a:pPr>
            <a:endParaRPr kumimoji="0" lang="nb-NO" sz="2900" b="0" i="0" u="none" strike="noStrike" kern="0" cap="none" spc="0" normalizeH="0" baseline="0" noProof="0">
              <a:ln>
                <a:noFill/>
              </a:ln>
              <a:solidFill>
                <a:srgbClr val="000000"/>
              </a:solidFill>
              <a:effectLst/>
              <a:uLnTx/>
              <a:uFillTx/>
              <a:latin typeface="Calibri" panose="020F0502020204030204"/>
              <a:ea typeface="+mn-ea"/>
              <a:cs typeface="+mn-cs"/>
            </a:endParaRPr>
          </a:p>
          <a:p>
            <a:pPr marL="57150" marR="0" lvl="0" indent="0" algn="l" defTabSz="914400" rtl="0" eaLnBrk="1" fontAlgn="auto" latinLnBrk="0" hangingPunct="1">
              <a:lnSpc>
                <a:spcPct val="150000"/>
              </a:lnSpc>
              <a:spcBef>
                <a:spcPts val="0"/>
              </a:spcBef>
              <a:spcAft>
                <a:spcPts val="600"/>
              </a:spcAft>
              <a:buClrTx/>
              <a:buSzTx/>
              <a:buFontTx/>
              <a:buNone/>
              <a:tabLst/>
              <a:defRPr sz="1700" b="0" i="0" u="none" strike="noStrike" kern="0" cap="none" spc="0" baseline="0">
                <a:solidFill>
                  <a:srgbClr val="000000"/>
                </a:solidFill>
                <a:uFillTx/>
              </a:defRPr>
            </a:pPr>
            <a:r>
              <a:rPr kumimoji="0" lang="nb-NO" sz="2900" b="0" i="0" u="none" strike="noStrike" kern="0" cap="none" spc="0" normalizeH="0" baseline="0" noProof="0">
                <a:ln>
                  <a:noFill/>
                </a:ln>
                <a:solidFill>
                  <a:srgbClr val="000000"/>
                </a:solidFill>
                <a:effectLst/>
                <a:uLnTx/>
                <a:uFillTx/>
                <a:latin typeface="Calibri" panose="020F0502020204030204"/>
                <a:ea typeface="+mn-ea"/>
                <a:cs typeface="+mn-cs"/>
              </a:rPr>
              <a:t>Sentrale temaer</a:t>
            </a:r>
          </a:p>
          <a:p>
            <a:pPr marL="285750" marR="0" lvl="0" indent="-228600" algn="l" defTabSz="914400" rtl="0" eaLnBrk="1" fontAlgn="auto" latinLnBrk="0" hangingPunct="1">
              <a:lnSpc>
                <a:spcPct val="170000"/>
              </a:lnSpc>
              <a:spcBef>
                <a:spcPts val="0"/>
              </a:spcBef>
              <a:spcAft>
                <a:spcPts val="600"/>
              </a:spcAft>
              <a:buClrTx/>
              <a:buSzPct val="100000"/>
              <a:buFont typeface="Arial" pitchFamily="34"/>
              <a:buChar char="•"/>
              <a:tabLst/>
              <a:defRPr sz="1700" b="0" i="0" u="none" strike="noStrike" kern="0" cap="none" spc="0" baseline="0">
                <a:solidFill>
                  <a:srgbClr val="000000"/>
                </a:solidFill>
                <a:uFillTx/>
              </a:defRPr>
            </a:pPr>
            <a:r>
              <a:rPr kumimoji="0" lang="nb-NO" sz="2900" b="0" i="0" u="none" strike="noStrike" kern="0" cap="none" spc="0" normalizeH="0" baseline="0" noProof="0">
                <a:ln>
                  <a:noFill/>
                </a:ln>
                <a:solidFill>
                  <a:srgbClr val="000000"/>
                </a:solidFill>
                <a:effectLst/>
                <a:uLnTx/>
                <a:uFillTx/>
                <a:latin typeface="Calibri" panose="020F0502020204030204"/>
                <a:ea typeface="+mn-ea"/>
                <a:cs typeface="+mn-cs"/>
              </a:rPr>
              <a:t>Karriereveiledningstilbudet er kjent og tilgjengelig </a:t>
            </a:r>
          </a:p>
          <a:p>
            <a:pPr marL="285750" marR="0" lvl="0" indent="-228600" algn="l" defTabSz="914400" rtl="0" eaLnBrk="1" fontAlgn="auto" latinLnBrk="0" hangingPunct="1">
              <a:lnSpc>
                <a:spcPct val="170000"/>
              </a:lnSpc>
              <a:spcBef>
                <a:spcPts val="0"/>
              </a:spcBef>
              <a:spcAft>
                <a:spcPts val="600"/>
              </a:spcAft>
              <a:buClrTx/>
              <a:buSzPct val="100000"/>
              <a:buFont typeface="Arial" pitchFamily="34"/>
              <a:buChar char="•"/>
              <a:tabLst/>
              <a:defRPr sz="1700" b="0" i="0" u="none" strike="noStrike" kern="0" cap="none" spc="0" baseline="0">
                <a:solidFill>
                  <a:srgbClr val="000000"/>
                </a:solidFill>
                <a:uFillTx/>
              </a:defRPr>
            </a:pPr>
            <a:r>
              <a:rPr kumimoji="0" lang="nb-NO" sz="2900" b="0" i="0" u="none" strike="noStrike" kern="0" cap="none" spc="0" normalizeH="0" baseline="0" noProof="0">
                <a:ln>
                  <a:noFill/>
                </a:ln>
                <a:solidFill>
                  <a:srgbClr val="000000"/>
                </a:solidFill>
                <a:effectLst/>
                <a:uLnTx/>
                <a:uFillTx/>
                <a:latin typeface="Calibri" panose="020F0502020204030204"/>
                <a:ea typeface="+mn-ea"/>
                <a:cs typeface="+mn-cs"/>
              </a:rPr>
              <a:t>Styrker veisøkeres karrierekompetanse </a:t>
            </a:r>
          </a:p>
          <a:p>
            <a:pPr marL="285750" marR="0" lvl="0" indent="-228600" algn="l" defTabSz="914400" rtl="0" eaLnBrk="1" fontAlgn="auto" latinLnBrk="0" hangingPunct="1">
              <a:lnSpc>
                <a:spcPct val="170000"/>
              </a:lnSpc>
              <a:spcBef>
                <a:spcPts val="0"/>
              </a:spcBef>
              <a:spcAft>
                <a:spcPts val="600"/>
              </a:spcAft>
              <a:buClrTx/>
              <a:buSzPct val="100000"/>
              <a:buFont typeface="Arial" pitchFamily="34"/>
              <a:buChar char="•"/>
              <a:tabLst/>
              <a:defRPr sz="1700" b="0" i="0" u="none" strike="noStrike" kern="0" cap="none" spc="0" baseline="0">
                <a:solidFill>
                  <a:srgbClr val="000000"/>
                </a:solidFill>
                <a:uFillTx/>
              </a:defRPr>
            </a:pPr>
            <a:r>
              <a:rPr kumimoji="0" lang="nb-NO" sz="2900" b="0" i="0" u="none" strike="noStrike" kern="0" cap="none" spc="0" normalizeH="0" baseline="0" noProof="0">
                <a:ln>
                  <a:noFill/>
                </a:ln>
                <a:solidFill>
                  <a:srgbClr val="000000"/>
                </a:solidFill>
                <a:effectLst/>
                <a:uLnTx/>
                <a:uFillTx/>
                <a:latin typeface="Calibri" panose="020F0502020204030204"/>
                <a:ea typeface="+mn-ea"/>
                <a:cs typeface="+mn-cs"/>
              </a:rPr>
              <a:t>Individuelt tilpasset karriereveiledning </a:t>
            </a:r>
          </a:p>
          <a:p>
            <a:pPr marL="285750" marR="0" lvl="0" indent="-228600" algn="l" defTabSz="914400" rtl="0" eaLnBrk="1" fontAlgn="auto" latinLnBrk="0" hangingPunct="1">
              <a:lnSpc>
                <a:spcPct val="170000"/>
              </a:lnSpc>
              <a:spcBef>
                <a:spcPts val="0"/>
              </a:spcBef>
              <a:spcAft>
                <a:spcPts val="600"/>
              </a:spcAft>
              <a:buClrTx/>
              <a:buSzPct val="100000"/>
              <a:buFont typeface="Arial" pitchFamily="34"/>
              <a:buChar char="•"/>
              <a:tabLst/>
              <a:defRPr sz="1700" b="0" i="0" u="none" strike="noStrike" kern="0" cap="none" spc="0" baseline="0">
                <a:solidFill>
                  <a:srgbClr val="000000"/>
                </a:solidFill>
                <a:uFillTx/>
              </a:defRPr>
            </a:pPr>
            <a:r>
              <a:rPr kumimoji="0" lang="nb-NO" sz="2900" b="0" i="0" u="none" strike="noStrike" kern="0" cap="none" spc="0" normalizeH="0" baseline="0" noProof="0">
                <a:ln>
                  <a:noFill/>
                </a:ln>
                <a:solidFill>
                  <a:srgbClr val="000000"/>
                </a:solidFill>
                <a:effectLst/>
                <a:uLnTx/>
                <a:uFillTx/>
                <a:latin typeface="Calibri" panose="020F0502020204030204"/>
                <a:ea typeface="+mn-ea"/>
                <a:cs typeface="+mn-cs"/>
              </a:rPr>
              <a:t>Kvalitetssikret karriereinformasjon </a:t>
            </a:r>
          </a:p>
          <a:p>
            <a:pPr marL="285750" marR="0" lvl="0" indent="-228600" algn="l" defTabSz="914400" rtl="0" eaLnBrk="1" fontAlgn="auto" latinLnBrk="0" hangingPunct="1">
              <a:lnSpc>
                <a:spcPct val="170000"/>
              </a:lnSpc>
              <a:spcBef>
                <a:spcPts val="0"/>
              </a:spcBef>
              <a:spcAft>
                <a:spcPts val="600"/>
              </a:spcAft>
              <a:buClrTx/>
              <a:buSzPct val="100000"/>
              <a:buFont typeface="Arial" pitchFamily="34"/>
              <a:buChar char="•"/>
              <a:tabLst/>
              <a:defRPr sz="1700" b="0" i="0" u="none" strike="noStrike" kern="0" cap="none" spc="0" baseline="0">
                <a:solidFill>
                  <a:srgbClr val="000000"/>
                </a:solidFill>
                <a:uFillTx/>
              </a:defRPr>
            </a:pPr>
            <a:r>
              <a:rPr kumimoji="0" lang="nb-NO" sz="2900" b="0" i="0" u="none" strike="noStrike" kern="0" cap="none" spc="0" normalizeH="0" baseline="0" noProof="0">
                <a:ln>
                  <a:noFill/>
                </a:ln>
                <a:solidFill>
                  <a:srgbClr val="000000"/>
                </a:solidFill>
                <a:effectLst/>
                <a:uLnTx/>
                <a:uFillTx/>
                <a:latin typeface="Calibri" panose="020F0502020204030204"/>
                <a:ea typeface="+mn-ea"/>
                <a:cs typeface="+mn-cs"/>
              </a:rPr>
              <a:t>Faglig forankrede karriereveiledningsmetoder, ressurser og karrierelæringsaktiviteter </a:t>
            </a:r>
          </a:p>
          <a:p>
            <a:pPr marL="285750" marR="0" lvl="0" indent="-228600" algn="l" defTabSz="914400" rtl="0" eaLnBrk="1" fontAlgn="auto" latinLnBrk="0" hangingPunct="1">
              <a:lnSpc>
                <a:spcPct val="170000"/>
              </a:lnSpc>
              <a:spcBef>
                <a:spcPts val="0"/>
              </a:spcBef>
              <a:spcAft>
                <a:spcPts val="600"/>
              </a:spcAft>
              <a:buClrTx/>
              <a:buSzPct val="100000"/>
              <a:buFont typeface="Arial" pitchFamily="34"/>
              <a:buChar char="•"/>
              <a:tabLst/>
              <a:defRPr sz="1700" b="0" i="0" u="none" strike="noStrike" kern="0" cap="none" spc="0" baseline="0">
                <a:solidFill>
                  <a:srgbClr val="000000"/>
                </a:solidFill>
                <a:uFillTx/>
              </a:defRPr>
            </a:pPr>
            <a:r>
              <a:rPr kumimoji="0" lang="nb-NO" sz="2900" b="0" i="0" u="none" strike="noStrike" kern="0" cap="none" spc="0" normalizeH="0" baseline="0" noProof="0">
                <a:ln>
                  <a:noFill/>
                </a:ln>
                <a:solidFill>
                  <a:srgbClr val="000000"/>
                </a:solidFill>
                <a:effectLst/>
                <a:uLnTx/>
                <a:uFillTx/>
                <a:latin typeface="Calibri" panose="020F0502020204030204"/>
                <a:ea typeface="+mn-ea"/>
                <a:cs typeface="+mn-cs"/>
              </a:rPr>
              <a:t> Systematisk utvikling av karriereveiledningstilbudet  </a:t>
            </a:r>
          </a:p>
          <a:p>
            <a:pPr marL="0" marR="0" lvl="0" indent="-228600" algn="l" defTabSz="914400" rtl="0" eaLnBrk="1" fontAlgn="auto" latinLnBrk="0" hangingPunct="1">
              <a:lnSpc>
                <a:spcPct val="70000"/>
              </a:lnSpc>
              <a:spcBef>
                <a:spcPts val="0"/>
              </a:spcBef>
              <a:spcAft>
                <a:spcPts val="600"/>
              </a:spcAft>
              <a:buClrTx/>
              <a:buSzPct val="100000"/>
              <a:buFont typeface="Arial" pitchFamily="34"/>
              <a:buChar char="•"/>
              <a:tabLst/>
              <a:defRPr sz="1700" b="0" i="0" u="none" strike="noStrike" kern="0" cap="none" spc="0" baseline="0">
                <a:solidFill>
                  <a:srgbClr val="000000"/>
                </a:solidFill>
                <a:uFillTx/>
              </a:defRPr>
            </a:pPr>
            <a:endParaRPr kumimoji="0" lang="en-US" sz="1700" b="0" i="0" u="none" strike="noStrike" kern="1200" cap="none" spc="0" normalizeH="0" baseline="0" noProof="0">
              <a:ln>
                <a:noFill/>
              </a:ln>
              <a:solidFill>
                <a:srgbClr val="000000"/>
              </a:solidFill>
              <a:effectLst/>
              <a:uLnTx/>
              <a:uFillTx/>
              <a:latin typeface="Calibri"/>
              <a:ea typeface="+mn-ea"/>
              <a:cs typeface="+mn-cs"/>
            </a:endParaRPr>
          </a:p>
        </p:txBody>
      </p:sp>
    </p:spTree>
  </p:cSld>
  <p:clrMapOvr>
    <a:masterClrMapping/>
  </p:clrMapOvr>
</p:sld>
</file>

<file path=ppt/theme/theme1.xml><?xml version="1.0" encoding="utf-8"?>
<a:theme xmlns:a="http://schemas.openxmlformats.org/drawingml/2006/main" name="Office-tema">
  <a:themeElements>
    <a:clrScheme name="Kompetanse Norge">
      <a:dk1>
        <a:srgbClr val="D24617"/>
      </a:dk1>
      <a:lt1>
        <a:sysClr val="window" lastClr="FFFFFF"/>
      </a:lt1>
      <a:dk2>
        <a:srgbClr val="D24617"/>
      </a:dk2>
      <a:lt2>
        <a:srgbClr val="F2F2F2"/>
      </a:lt2>
      <a:accent1>
        <a:srgbClr val="005D8B"/>
      </a:accent1>
      <a:accent2>
        <a:srgbClr val="979A19"/>
      </a:accent2>
      <a:accent3>
        <a:srgbClr val="0F7C9A"/>
      </a:accent3>
      <a:accent4>
        <a:srgbClr val="2B513D"/>
      </a:accent4>
      <a:accent5>
        <a:srgbClr val="7D2F60"/>
      </a:accent5>
      <a:accent6>
        <a:srgbClr val="4D4D4D"/>
      </a:accent6>
      <a:hlink>
        <a:srgbClr val="000000"/>
      </a:hlink>
      <a:folHlink>
        <a:srgbClr val="A5A5A5"/>
      </a:folHlink>
    </a:clrScheme>
    <a:fontScheme name="Kompetanse Norg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 Kvalitet i karriereveiledning Kompetanse Norge" id="{1FDF4117-7DC1-C74C-8044-1ADD8A772116}" vid="{E662A288-461D-9444-A783-D29955E73F25}"/>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6E159E1240FAB419F08E72AD4C8706A" ma:contentTypeVersion="9" ma:contentTypeDescription="Opprett et nytt dokument." ma:contentTypeScope="" ma:versionID="8121873566eaec58ea9a8a52125921a7">
  <xsd:schema xmlns:xsd="http://www.w3.org/2001/XMLSchema" xmlns:xs="http://www.w3.org/2001/XMLSchema" xmlns:p="http://schemas.microsoft.com/office/2006/metadata/properties" xmlns:ns2="89e90bd6-7881-436f-9259-d1038e936fef" xmlns:ns3="a1866f61-d0b1-4a1b-8a53-21522ac74029" xmlns:ns4="f2ec445f-28ff-4c41-b9fa-fa26a7c4df0b" xmlns:ns5="f8ceb90b-b19b-421b-aa39-1955100b9c41" targetNamespace="http://schemas.microsoft.com/office/2006/metadata/properties" ma:root="true" ma:fieldsID="dbb68b5c0108a6b9bc95ba43f8c95ab0" ns2:_="" ns3:_="" ns4:_="" ns5:_="">
    <xsd:import namespace="89e90bd6-7881-436f-9259-d1038e936fef"/>
    <xsd:import namespace="a1866f61-d0b1-4a1b-8a53-21522ac74029"/>
    <xsd:import namespace="f2ec445f-28ff-4c41-b9fa-fa26a7c4df0b"/>
    <xsd:import namespace="f8ceb90b-b19b-421b-aa39-1955100b9c4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Archived" minOccurs="0"/>
                <xsd:element ref="ns3:ArchivedBy" minOccurs="0"/>
                <xsd:element ref="ns3:ArchivedTo" minOccurs="0"/>
                <xsd:element ref="ns4:MediaServiceDateTaken" minOccurs="0"/>
                <xsd:element ref="ns4:MediaLengthInSeconds" minOccurs="0"/>
                <xsd:element ref="ns4:lcf76f155ced4ddcb4097134ff3c332f" minOccurs="0"/>
                <xsd:element ref="ns5:TaxCatchAll"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e90bd6-7881-436f-9259-d1038e936f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866f61-d0b1-4a1b-8a53-21522ac74029"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element name="Archived" ma:index="18" nillable="true" ma:displayName="Arkivert" ma:format="DateTime" ma:internalName="Archived">
      <xsd:simpleType>
        <xsd:restriction base="dms:DateTime"/>
      </xsd:simpleType>
    </xsd:element>
    <xsd:element name="ArchivedBy" ma:index="19" nillable="true" ma:displayName="Arkivert av" ma:internalName="ArchivedBy">
      <xsd:simpleType>
        <xsd:restriction base="dms:Text"/>
      </xsd:simpleType>
    </xsd:element>
    <xsd:element name="ArchivedTo" ma:index="20" nillable="true" ma:displayName="Arkivert til" ma:format="Hyperlink" ma:internalName="ArchivedTo">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2ec445f-28ff-4c41-b9fa-fa26a7c4df0b" elementFormDefault="qualified">
    <xsd:import namespace="http://schemas.microsoft.com/office/2006/documentManagement/types"/>
    <xsd:import namespace="http://schemas.microsoft.com/office/infopath/2007/PartnerControls"/>
    <xsd:element name="MediaServiceDateTaken" ma:index="21" nillable="true" ma:displayName="MediaServiceDateTaken" ma:hidden="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Bildemerkelapper" ma:readOnly="false" ma:fieldId="{5cf76f15-5ced-4ddc-b409-7134ff3c332f}" ma:taxonomyMulti="true" ma:sspId="15a638eb-336d-4a77-9d4b-1a2ff899230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8ceb90b-b19b-421b-aa39-1955100b9c41"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f97edc8b-2379-4524-a95f-c360aed7dbcf}" ma:internalName="TaxCatchAll" ma:showField="CatchAllData" ma:web="425051f4-9146-44b3-9075-0818b37102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rchivedBy xmlns="a1866f61-d0b1-4a1b-8a53-21522ac74029" xsi:nil="true"/>
    <Archived xmlns="a1866f61-d0b1-4a1b-8a53-21522ac74029" xsi:nil="true"/>
    <ArchivedTo xmlns="a1866f61-d0b1-4a1b-8a53-21522ac74029">
      <Url xsi:nil="true"/>
      <Description xsi:nil="true"/>
    </ArchivedTo>
    <TaxCatchAll xmlns="f8ceb90b-b19b-421b-aa39-1955100b9c41" xsi:nil="true"/>
    <lcf76f155ced4ddcb4097134ff3c332f xmlns="f2ec445f-28ff-4c41-b9fa-fa26a7c4df0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7BFE5E0-B75A-4E35-84CE-9CB1EF1C3B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e90bd6-7881-436f-9259-d1038e936fef"/>
    <ds:schemaRef ds:uri="a1866f61-d0b1-4a1b-8a53-21522ac74029"/>
    <ds:schemaRef ds:uri="f2ec445f-28ff-4c41-b9fa-fa26a7c4df0b"/>
    <ds:schemaRef ds:uri="f8ceb90b-b19b-421b-aa39-1955100b9c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876A4E5-6BBD-47D7-8F98-3AD31DEC370F}">
  <ds:schemaRefs>
    <ds:schemaRef ds:uri="http://www.w3.org/XML/1998/namespace"/>
    <ds:schemaRef ds:uri="http://purl.org/dc/elements/1.1/"/>
    <ds:schemaRef ds:uri="http://schemas.microsoft.com/office/2006/documentManagement/types"/>
    <ds:schemaRef ds:uri="http://schemas.microsoft.com/office/2006/metadata/properties"/>
    <ds:schemaRef ds:uri="f8ceb90b-b19b-421b-aa39-1955100b9c41"/>
    <ds:schemaRef ds:uri="http://purl.org/dc/terms/"/>
    <ds:schemaRef ds:uri="a1866f61-d0b1-4a1b-8a53-21522ac74029"/>
    <ds:schemaRef ds:uri="http://purl.org/dc/dcmitype/"/>
    <ds:schemaRef ds:uri="http://schemas.microsoft.com/office/infopath/2007/PartnerControls"/>
    <ds:schemaRef ds:uri="http://schemas.openxmlformats.org/package/2006/metadata/core-properties"/>
    <ds:schemaRef ds:uri="f2ec445f-28ff-4c41-b9fa-fa26a7c4df0b"/>
    <ds:schemaRef ds:uri="89e90bd6-7881-436f-9259-d1038e936fef"/>
  </ds:schemaRefs>
</ds:datastoreItem>
</file>

<file path=customXml/itemProps3.xml><?xml version="1.0" encoding="utf-8"?>
<ds:datastoreItem xmlns:ds="http://schemas.openxmlformats.org/officeDocument/2006/customXml" ds:itemID="{3015FB74-3378-485C-AFB1-B9668D96B1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Presentasjon Kvalitet i karriereveiledning_HK-dir</Template>
  <TotalTime>0</TotalTime>
  <Words>1162</Words>
  <Application>Microsoft Office PowerPoint</Application>
  <PresentationFormat>Widescreen</PresentationFormat>
  <Paragraphs>153</Paragraphs>
  <Slides>14</Slides>
  <Notes>14</Notes>
  <HiddenSlides>0</HiddenSlides>
  <MMClips>0</MMClips>
  <ScaleCrop>false</ScaleCrop>
  <HeadingPairs>
    <vt:vector size="6" baseType="variant">
      <vt:variant>
        <vt:lpstr>Brukte skrifter</vt:lpstr>
      </vt:variant>
      <vt:variant>
        <vt:i4>6</vt:i4>
      </vt:variant>
      <vt:variant>
        <vt:lpstr>Tema</vt:lpstr>
      </vt:variant>
      <vt:variant>
        <vt:i4>2</vt:i4>
      </vt:variant>
      <vt:variant>
        <vt:lpstr>Lysbildetitler</vt:lpstr>
      </vt:variant>
      <vt:variant>
        <vt:i4>14</vt:i4>
      </vt:variant>
    </vt:vector>
  </HeadingPairs>
  <TitlesOfParts>
    <vt:vector size="22" baseType="lpstr">
      <vt:lpstr>Arial</vt:lpstr>
      <vt:lpstr>Calibri</vt:lpstr>
      <vt:lpstr>Calibri Light</vt:lpstr>
      <vt:lpstr>Courier New</vt:lpstr>
      <vt:lpstr>Source Sans Pro</vt:lpstr>
      <vt:lpstr>Wingdings</vt:lpstr>
      <vt:lpstr>Office-tema</vt:lpstr>
      <vt:lpstr>Office tema</vt:lpstr>
      <vt:lpstr>Regler for bruk av presentasjonen</vt:lpstr>
      <vt:lpstr>Kvalitet i karriereveiledning</vt:lpstr>
      <vt:lpstr>Kvalitetsrammeverket består av fire deler </vt:lpstr>
      <vt:lpstr>  </vt:lpstr>
      <vt:lpstr>Vår kvalitet:  -Hvem er det for og hva skal det brukes til?</vt:lpstr>
      <vt:lpstr>Kvalitetsmodellen</vt:lpstr>
      <vt:lpstr> Ledelse </vt:lpstr>
      <vt:lpstr> Etikk </vt:lpstr>
      <vt:lpstr> Tilbud og innhold  </vt:lpstr>
      <vt:lpstr> Rammer og organisering   </vt:lpstr>
      <vt:lpstr> Kompetanse </vt:lpstr>
      <vt:lpstr> Kunnskapsgrunnlag </vt:lpstr>
      <vt:lpstr> Nettverk og samarbeid </vt:lpstr>
      <vt:lpstr>Kvalitetsrammeverket oppsummert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Regler for bruk av presentasjonen</dc:title>
  <dc:creator>Marianne Almbakk</dc:creator>
  <cp:lastModifiedBy>Marianne Almbakk</cp:lastModifiedBy>
  <cp:revision>1</cp:revision>
  <dcterms:created xsi:type="dcterms:W3CDTF">2023-12-13T09:44:38Z</dcterms:created>
  <dcterms:modified xsi:type="dcterms:W3CDTF">2023-12-13T09:45:25Z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0x010100C6E159E1240FAB419F08E72AD4C8706A</vt:lpwstr>
  </property>
  <property fmtid="{D5CDD505-2E9C-101B-9397-08002B2CF9AE}" pid="3" name="Order">
    <vt:r8>70000</vt:r8>
  </property>
  <property fmtid="{D5CDD505-2E9C-101B-9397-08002B2CF9AE}" pid="4" name="_ExtendedDescription">
    <vt:lpwstr/>
  </property>
  <property fmtid="{D5CDD505-2E9C-101B-9397-08002B2CF9AE}" pid="5" name="MSIP_Label_2724d2c2-06b5-4830-8a42-89f80414a936_Enabled">
    <vt:lpwstr>true</vt:lpwstr>
  </property>
  <property fmtid="{D5CDD505-2E9C-101B-9397-08002B2CF9AE}" pid="6" name="MSIP_Label_2724d2c2-06b5-4830-8a42-89f80414a936_SetDate">
    <vt:lpwstr>2021-08-19T14:02:14Z</vt:lpwstr>
  </property>
  <property fmtid="{D5CDD505-2E9C-101B-9397-08002B2CF9AE}" pid="7" name="MSIP_Label_2724d2c2-06b5-4830-8a42-89f80414a936_Method">
    <vt:lpwstr>Privileged</vt:lpwstr>
  </property>
  <property fmtid="{D5CDD505-2E9C-101B-9397-08002B2CF9AE}" pid="8" name="MSIP_Label_2724d2c2-06b5-4830-8a42-89f80414a936_Name">
    <vt:lpwstr>Intern</vt:lpwstr>
  </property>
  <property fmtid="{D5CDD505-2E9C-101B-9397-08002B2CF9AE}" pid="9" name="MSIP_Label_2724d2c2-06b5-4830-8a42-89f80414a936_SiteId">
    <vt:lpwstr>1ec46890-73f8-4a2a-9b2c-9a6611f1c922</vt:lpwstr>
  </property>
  <property fmtid="{D5CDD505-2E9C-101B-9397-08002B2CF9AE}" pid="10" name="MSIP_Label_2724d2c2-06b5-4830-8a42-89f80414a936_ActionId">
    <vt:lpwstr>dfd2c6cb-70ce-445a-b7df-788b616aaef7</vt:lpwstr>
  </property>
  <property fmtid="{D5CDD505-2E9C-101B-9397-08002B2CF9AE}" pid="11" name="MSIP_Label_2724d2c2-06b5-4830-8a42-89f80414a936_ContentBits">
    <vt:lpwstr>2</vt:lpwstr>
  </property>
  <property fmtid="{D5CDD505-2E9C-101B-9397-08002B2CF9AE}" pid="12" name="MediaServiceImageTags">
    <vt:lpwstr/>
  </property>
</Properties>
</file>