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2"/>
  </p:notesMasterIdLst>
  <p:handoutMasterIdLst>
    <p:handoutMasterId r:id="rId13"/>
  </p:handoutMasterIdLst>
  <p:sldIdLst>
    <p:sldId id="258" r:id="rId5"/>
    <p:sldId id="418" r:id="rId6"/>
    <p:sldId id="413" r:id="rId7"/>
    <p:sldId id="414" r:id="rId8"/>
    <p:sldId id="415" r:id="rId9"/>
    <p:sldId id="416" r:id="rId10"/>
    <p:sldId id="417" r:id="rId11"/>
  </p:sldIdLst>
  <p:sldSz cx="12192000" cy="6858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pitchFamily="2" charset="0"/>
      <p:bold r:id="rId18"/>
    </p:embeddedFont>
    <p:embeddedFont>
      <p:font typeface="Poppins Medium" panose="00000600000000000000" pitchFamily="2" charset="0"/>
      <p:regular r:id="rId19"/>
      <p:italic r:id="rId20"/>
    </p:embeddedFont>
    <p:embeddedFont>
      <p:font typeface="Poppins SemiBold" panose="00000700000000000000" pitchFamily="2" charset="0"/>
      <p:bold r:id="rId21"/>
      <p:boldItalic r:id="rId22"/>
    </p:embeddedFont>
    <p:embeddedFont>
      <p:font typeface="Source Sans Pro" panose="020B0503030403020204" pitchFamily="34" charset="0"/>
      <p:regular r:id="rId23"/>
      <p:bold r:id="rId24"/>
      <p:italic r:id="rId25"/>
      <p:boldItalic r:id="rId2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5F0"/>
    <a:srgbClr val="0F1F96"/>
    <a:srgbClr val="8890CF"/>
    <a:srgbClr val="FFD662"/>
    <a:srgbClr val="FFFFFF"/>
    <a:srgbClr val="D9D9D9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E2BEB-134C-4D27-A919-4ED98AEFB1D7}" v="7" dt="2025-11-11T12:20:55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 Eilen Bakke" userId="cbcf326d-e110-4600-a71b-1a017bd361dd" providerId="ADAL" clId="{4BC4F6D7-C2C8-4378-820B-A26D227D4D2D}"/>
    <pc:docChg chg="custSel addSld delSld modSld">
      <pc:chgData name="Gry Eilen Bakke" userId="cbcf326d-e110-4600-a71b-1a017bd361dd" providerId="ADAL" clId="{4BC4F6D7-C2C8-4378-820B-A26D227D4D2D}" dt="2025-11-11T12:20:59.503" v="382" actId="1076"/>
      <pc:docMkLst>
        <pc:docMk/>
      </pc:docMkLst>
      <pc:sldChg chg="addSp delSp modSp add del mod">
        <pc:chgData name="Gry Eilen Bakke" userId="cbcf326d-e110-4600-a71b-1a017bd361dd" providerId="ADAL" clId="{4BC4F6D7-C2C8-4378-820B-A26D227D4D2D}" dt="2025-11-11T12:20:59.503" v="382" actId="1076"/>
        <pc:sldMkLst>
          <pc:docMk/>
          <pc:sldMk cId="483876647" sldId="258"/>
        </pc:sldMkLst>
        <pc:spChg chg="mod">
          <ac:chgData name="Gry Eilen Bakke" userId="cbcf326d-e110-4600-a71b-1a017bd361dd" providerId="ADAL" clId="{4BC4F6D7-C2C8-4378-820B-A26D227D4D2D}" dt="2025-11-10T07:10:29.480" v="343" actId="20577"/>
          <ac:spMkLst>
            <pc:docMk/>
            <pc:sldMk cId="483876647" sldId="258"/>
            <ac:spMk id="2" creationId="{4BDECF54-C572-8FA3-A82B-6D6C8735EDD3}"/>
          </ac:spMkLst>
        </pc:spChg>
        <pc:spChg chg="add del mod">
          <ac:chgData name="Gry Eilen Bakke" userId="cbcf326d-e110-4600-a71b-1a017bd361dd" providerId="ADAL" clId="{4BC4F6D7-C2C8-4378-820B-A26D227D4D2D}" dt="2025-11-11T12:20:35.248" v="378" actId="22"/>
          <ac:spMkLst>
            <pc:docMk/>
            <pc:sldMk cId="483876647" sldId="258"/>
            <ac:spMk id="4" creationId="{3DB35BDE-5E33-ED86-2EED-2284789715EA}"/>
          </ac:spMkLst>
        </pc:spChg>
        <pc:spChg chg="mod">
          <ac:chgData name="Gry Eilen Bakke" userId="cbcf326d-e110-4600-a71b-1a017bd361dd" providerId="ADAL" clId="{4BC4F6D7-C2C8-4378-820B-A26D227D4D2D}" dt="2025-11-10T07:03:13.721" v="12" actId="20577"/>
          <ac:spMkLst>
            <pc:docMk/>
            <pc:sldMk cId="483876647" sldId="258"/>
            <ac:spMk id="5" creationId="{4B5A8458-3A92-E856-508A-9692BEA610BA}"/>
          </ac:spMkLst>
        </pc:spChg>
        <pc:spChg chg="add del mod">
          <ac:chgData name="Gry Eilen Bakke" userId="cbcf326d-e110-4600-a71b-1a017bd361dd" providerId="ADAL" clId="{4BC4F6D7-C2C8-4378-820B-A26D227D4D2D}" dt="2025-11-11T12:20:55.415" v="381"/>
          <ac:spMkLst>
            <pc:docMk/>
            <pc:sldMk cId="483876647" sldId="258"/>
            <ac:spMk id="13" creationId="{BC824DDC-EE77-1A54-22F6-3EED47725567}"/>
          </ac:spMkLst>
        </pc:spChg>
        <pc:picChg chg="add del mod ord">
          <ac:chgData name="Gry Eilen Bakke" userId="cbcf326d-e110-4600-a71b-1a017bd361dd" providerId="ADAL" clId="{4BC4F6D7-C2C8-4378-820B-A26D227D4D2D}" dt="2025-11-11T12:20:53.266" v="380" actId="478"/>
          <ac:picMkLst>
            <pc:docMk/>
            <pc:sldMk cId="483876647" sldId="258"/>
            <ac:picMk id="8" creationId="{27C0A939-7F67-9A53-1704-C53B5866828F}"/>
          </ac:picMkLst>
        </pc:picChg>
        <pc:picChg chg="del">
          <ac:chgData name="Gry Eilen Bakke" userId="cbcf326d-e110-4600-a71b-1a017bd361dd" providerId="ADAL" clId="{4BC4F6D7-C2C8-4378-820B-A26D227D4D2D}" dt="2025-11-11T12:20:32.580" v="377" actId="478"/>
          <ac:picMkLst>
            <pc:docMk/>
            <pc:sldMk cId="483876647" sldId="258"/>
            <ac:picMk id="10" creationId="{E47E0535-25AB-5D56-E76A-D16D70CE3CE7}"/>
          </ac:picMkLst>
        </pc:picChg>
        <pc:picChg chg="add mod">
          <ac:chgData name="Gry Eilen Bakke" userId="cbcf326d-e110-4600-a71b-1a017bd361dd" providerId="ADAL" clId="{4BC4F6D7-C2C8-4378-820B-A26D227D4D2D}" dt="2025-11-11T12:20:59.503" v="382" actId="1076"/>
          <ac:picMkLst>
            <pc:docMk/>
            <pc:sldMk cId="483876647" sldId="258"/>
            <ac:picMk id="14" creationId="{1F9E33C1-CE36-D059-77CE-86533669A64E}"/>
          </ac:picMkLst>
        </pc:picChg>
      </pc:sldChg>
      <pc:sldChg chg="addSp delSp modSp mod">
        <pc:chgData name="Gry Eilen Bakke" userId="cbcf326d-e110-4600-a71b-1a017bd361dd" providerId="ADAL" clId="{4BC4F6D7-C2C8-4378-820B-A26D227D4D2D}" dt="2025-11-11T12:14:41.740" v="359"/>
        <pc:sldMkLst>
          <pc:docMk/>
          <pc:sldMk cId="2147125660" sldId="413"/>
        </pc:sldMkLst>
        <pc:spChg chg="mod">
          <ac:chgData name="Gry Eilen Bakke" userId="cbcf326d-e110-4600-a71b-1a017bd361dd" providerId="ADAL" clId="{4BC4F6D7-C2C8-4378-820B-A26D227D4D2D}" dt="2025-11-10T07:04:51.023" v="51" actId="20577"/>
          <ac:spMkLst>
            <pc:docMk/>
            <pc:sldMk cId="2147125660" sldId="413"/>
            <ac:spMk id="8" creationId="{8F5EBDBA-5FB9-3857-CEB3-17DABC3BF003}"/>
          </ac:spMkLst>
        </pc:spChg>
        <pc:spChg chg="mod">
          <ac:chgData name="Gry Eilen Bakke" userId="cbcf326d-e110-4600-a71b-1a017bd361dd" providerId="ADAL" clId="{4BC4F6D7-C2C8-4378-820B-A26D227D4D2D}" dt="2025-11-11T12:00:41.157" v="346"/>
          <ac:spMkLst>
            <pc:docMk/>
            <pc:sldMk cId="2147125660" sldId="413"/>
            <ac:spMk id="10" creationId="{D5FE48A8-2D50-7196-313F-2E29F5F16FAE}"/>
          </ac:spMkLst>
        </pc:spChg>
        <pc:spChg chg="mod">
          <ac:chgData name="Gry Eilen Bakke" userId="cbcf326d-e110-4600-a71b-1a017bd361dd" providerId="ADAL" clId="{4BC4F6D7-C2C8-4378-820B-A26D227D4D2D}" dt="2025-11-10T07:05:09.678" v="60" actId="255"/>
          <ac:spMkLst>
            <pc:docMk/>
            <pc:sldMk cId="2147125660" sldId="413"/>
            <ac:spMk id="13" creationId="{79827EB6-C849-9B46-2B8A-EDEDA203B763}"/>
          </ac:spMkLst>
        </pc:spChg>
        <pc:picChg chg="add mod">
          <ac:chgData name="Gry Eilen Bakke" userId="cbcf326d-e110-4600-a71b-1a017bd361dd" providerId="ADAL" clId="{4BC4F6D7-C2C8-4378-820B-A26D227D4D2D}" dt="2025-11-11T12:14:41.740" v="359"/>
          <ac:picMkLst>
            <pc:docMk/>
            <pc:sldMk cId="2147125660" sldId="413"/>
            <ac:picMk id="4" creationId="{9C699729-0D4D-B8C3-4AFB-FCA1FE47563C}"/>
          </ac:picMkLst>
        </pc:picChg>
        <pc:picChg chg="del">
          <ac:chgData name="Gry Eilen Bakke" userId="cbcf326d-e110-4600-a71b-1a017bd361dd" providerId="ADAL" clId="{4BC4F6D7-C2C8-4378-820B-A26D227D4D2D}" dt="2025-11-11T12:14:40.028" v="358" actId="478"/>
          <ac:picMkLst>
            <pc:docMk/>
            <pc:sldMk cId="2147125660" sldId="413"/>
            <ac:picMk id="12" creationId="{B943C500-5075-5A53-D0E8-04341C27CB1E}"/>
          </ac:picMkLst>
        </pc:picChg>
      </pc:sldChg>
      <pc:sldChg chg="addSp delSp modSp mod">
        <pc:chgData name="Gry Eilen Bakke" userId="cbcf326d-e110-4600-a71b-1a017bd361dd" providerId="ADAL" clId="{4BC4F6D7-C2C8-4378-820B-A26D227D4D2D}" dt="2025-11-11T12:14:48.684" v="361"/>
        <pc:sldMkLst>
          <pc:docMk/>
          <pc:sldMk cId="815412388" sldId="414"/>
        </pc:sldMkLst>
        <pc:spChg chg="mod">
          <ac:chgData name="Gry Eilen Bakke" userId="cbcf326d-e110-4600-a71b-1a017bd361dd" providerId="ADAL" clId="{4BC4F6D7-C2C8-4378-820B-A26D227D4D2D}" dt="2025-11-10T07:05:51.449" v="75" actId="20577"/>
          <ac:spMkLst>
            <pc:docMk/>
            <pc:sldMk cId="815412388" sldId="414"/>
            <ac:spMk id="8" creationId="{8F5EBDBA-5FB9-3857-CEB3-17DABC3BF003}"/>
          </ac:spMkLst>
        </pc:spChg>
        <pc:picChg chg="add mod">
          <ac:chgData name="Gry Eilen Bakke" userId="cbcf326d-e110-4600-a71b-1a017bd361dd" providerId="ADAL" clId="{4BC4F6D7-C2C8-4378-820B-A26D227D4D2D}" dt="2025-11-11T12:14:48.684" v="361"/>
          <ac:picMkLst>
            <pc:docMk/>
            <pc:sldMk cId="815412388" sldId="414"/>
            <ac:picMk id="4" creationId="{C168F021-1A2F-BFE5-72A7-AA6527BA76B7}"/>
          </ac:picMkLst>
        </pc:picChg>
        <pc:picChg chg="del">
          <ac:chgData name="Gry Eilen Bakke" userId="cbcf326d-e110-4600-a71b-1a017bd361dd" providerId="ADAL" clId="{4BC4F6D7-C2C8-4378-820B-A26D227D4D2D}" dt="2025-11-11T12:14:46.733" v="360" actId="478"/>
          <ac:picMkLst>
            <pc:docMk/>
            <pc:sldMk cId="815412388" sldId="414"/>
            <ac:picMk id="9" creationId="{F6A4E24C-4C52-D1F0-99FE-2C1080300DC3}"/>
          </ac:picMkLst>
        </pc:picChg>
      </pc:sldChg>
      <pc:sldChg chg="addSp delSp modSp mod">
        <pc:chgData name="Gry Eilen Bakke" userId="cbcf326d-e110-4600-a71b-1a017bd361dd" providerId="ADAL" clId="{4BC4F6D7-C2C8-4378-820B-A26D227D4D2D}" dt="2025-11-11T12:15:05.921" v="366" actId="14100"/>
        <pc:sldMkLst>
          <pc:docMk/>
          <pc:sldMk cId="3877087514" sldId="415"/>
        </pc:sldMkLst>
        <pc:spChg chg="mod">
          <ac:chgData name="Gry Eilen Bakke" userId="cbcf326d-e110-4600-a71b-1a017bd361dd" providerId="ADAL" clId="{4BC4F6D7-C2C8-4378-820B-A26D227D4D2D}" dt="2025-11-11T12:00:48.829" v="350" actId="20577"/>
          <ac:spMkLst>
            <pc:docMk/>
            <pc:sldMk cId="3877087514" sldId="415"/>
            <ac:spMk id="8" creationId="{8F5EBDBA-5FB9-3857-CEB3-17DABC3BF003}"/>
          </ac:spMkLst>
        </pc:spChg>
        <pc:spChg chg="mod">
          <ac:chgData name="Gry Eilen Bakke" userId="cbcf326d-e110-4600-a71b-1a017bd361dd" providerId="ADAL" clId="{4BC4F6D7-C2C8-4378-820B-A26D227D4D2D}" dt="2025-11-11T12:15:02.946" v="365" actId="1076"/>
          <ac:spMkLst>
            <pc:docMk/>
            <pc:sldMk cId="3877087514" sldId="415"/>
            <ac:spMk id="10" creationId="{D5FE48A8-2D50-7196-313F-2E29F5F16FAE}"/>
          </ac:spMkLst>
        </pc:spChg>
        <pc:picChg chg="add mod">
          <ac:chgData name="Gry Eilen Bakke" userId="cbcf326d-e110-4600-a71b-1a017bd361dd" providerId="ADAL" clId="{4BC4F6D7-C2C8-4378-820B-A26D227D4D2D}" dt="2025-11-11T12:15:05.921" v="366" actId="14100"/>
          <ac:picMkLst>
            <pc:docMk/>
            <pc:sldMk cId="3877087514" sldId="415"/>
            <ac:picMk id="4" creationId="{2B0EDAF4-727B-38ED-6770-6EA084461BAB}"/>
          </ac:picMkLst>
        </pc:picChg>
        <pc:picChg chg="del">
          <ac:chgData name="Gry Eilen Bakke" userId="cbcf326d-e110-4600-a71b-1a017bd361dd" providerId="ADAL" clId="{4BC4F6D7-C2C8-4378-820B-A26D227D4D2D}" dt="2025-11-11T12:14:53.835" v="362" actId="478"/>
          <ac:picMkLst>
            <pc:docMk/>
            <pc:sldMk cId="3877087514" sldId="415"/>
            <ac:picMk id="9" creationId="{F6A4E24C-4C52-D1F0-99FE-2C1080300DC3}"/>
          </ac:picMkLst>
        </pc:picChg>
      </pc:sldChg>
      <pc:sldChg chg="addSp delSp modSp mod">
        <pc:chgData name="Gry Eilen Bakke" userId="cbcf326d-e110-4600-a71b-1a017bd361dd" providerId="ADAL" clId="{4BC4F6D7-C2C8-4378-820B-A26D227D4D2D}" dt="2025-11-11T12:15:13.839" v="369" actId="14100"/>
        <pc:sldMkLst>
          <pc:docMk/>
          <pc:sldMk cId="3322976679" sldId="416"/>
        </pc:sldMkLst>
        <pc:spChg chg="mod">
          <ac:chgData name="Gry Eilen Bakke" userId="cbcf326d-e110-4600-a71b-1a017bd361dd" providerId="ADAL" clId="{4BC4F6D7-C2C8-4378-820B-A26D227D4D2D}" dt="2025-11-10T07:06:34.276" v="111" actId="20577"/>
          <ac:spMkLst>
            <pc:docMk/>
            <pc:sldMk cId="3322976679" sldId="416"/>
            <ac:spMk id="8" creationId="{8F5EBDBA-5FB9-3857-CEB3-17DABC3BF003}"/>
          </ac:spMkLst>
        </pc:spChg>
        <pc:spChg chg="mod">
          <ac:chgData name="Gry Eilen Bakke" userId="cbcf326d-e110-4600-a71b-1a017bd361dd" providerId="ADAL" clId="{4BC4F6D7-C2C8-4378-820B-A26D227D4D2D}" dt="2025-11-11T12:15:13.839" v="369" actId="14100"/>
          <ac:spMkLst>
            <pc:docMk/>
            <pc:sldMk cId="3322976679" sldId="416"/>
            <ac:spMk id="10" creationId="{D5FE48A8-2D50-7196-313F-2E29F5F16FAE}"/>
          </ac:spMkLst>
        </pc:spChg>
        <pc:picChg chg="add mod">
          <ac:chgData name="Gry Eilen Bakke" userId="cbcf326d-e110-4600-a71b-1a017bd361dd" providerId="ADAL" clId="{4BC4F6D7-C2C8-4378-820B-A26D227D4D2D}" dt="2025-11-11T12:15:10.878" v="368"/>
          <ac:picMkLst>
            <pc:docMk/>
            <pc:sldMk cId="3322976679" sldId="416"/>
            <ac:picMk id="4" creationId="{6B5E8E0B-2F0A-D6A6-A779-A0F107FFA6F2}"/>
          </ac:picMkLst>
        </pc:picChg>
        <pc:picChg chg="del">
          <ac:chgData name="Gry Eilen Bakke" userId="cbcf326d-e110-4600-a71b-1a017bd361dd" providerId="ADAL" clId="{4BC4F6D7-C2C8-4378-820B-A26D227D4D2D}" dt="2025-11-11T12:15:09.144" v="367" actId="478"/>
          <ac:picMkLst>
            <pc:docMk/>
            <pc:sldMk cId="3322976679" sldId="416"/>
            <ac:picMk id="9" creationId="{F6A4E24C-4C52-D1F0-99FE-2C1080300DC3}"/>
          </ac:picMkLst>
        </pc:picChg>
      </pc:sldChg>
      <pc:sldChg chg="addSp delSp modSp mod">
        <pc:chgData name="Gry Eilen Bakke" userId="cbcf326d-e110-4600-a71b-1a017bd361dd" providerId="ADAL" clId="{4BC4F6D7-C2C8-4378-820B-A26D227D4D2D}" dt="2025-11-11T12:18:50.632" v="376" actId="14100"/>
        <pc:sldMkLst>
          <pc:docMk/>
          <pc:sldMk cId="260998121" sldId="417"/>
        </pc:sldMkLst>
        <pc:spChg chg="mod">
          <ac:chgData name="Gry Eilen Bakke" userId="cbcf326d-e110-4600-a71b-1a017bd361dd" providerId="ADAL" clId="{4BC4F6D7-C2C8-4378-820B-A26D227D4D2D}" dt="2025-11-11T12:18:50.632" v="376" actId="14100"/>
          <ac:spMkLst>
            <pc:docMk/>
            <pc:sldMk cId="260998121" sldId="417"/>
            <ac:spMk id="3" creationId="{88F7596E-DD97-50AD-80A0-B9F3E2A6F7A5}"/>
          </ac:spMkLst>
        </pc:spChg>
        <pc:spChg chg="mod">
          <ac:chgData name="Gry Eilen Bakke" userId="cbcf326d-e110-4600-a71b-1a017bd361dd" providerId="ADAL" clId="{4BC4F6D7-C2C8-4378-820B-A26D227D4D2D}" dt="2025-11-10T07:06:54.727" v="120" actId="14100"/>
          <ac:spMkLst>
            <pc:docMk/>
            <pc:sldMk cId="260998121" sldId="417"/>
            <ac:spMk id="8" creationId="{8F5EBDBA-5FB9-3857-CEB3-17DABC3BF003}"/>
          </ac:spMkLst>
        </pc:spChg>
        <pc:spChg chg="mod">
          <ac:chgData name="Gry Eilen Bakke" userId="cbcf326d-e110-4600-a71b-1a017bd361dd" providerId="ADAL" clId="{4BC4F6D7-C2C8-4378-820B-A26D227D4D2D}" dt="2025-11-10T07:07:32.971" v="159" actId="20577"/>
          <ac:spMkLst>
            <pc:docMk/>
            <pc:sldMk cId="260998121" sldId="417"/>
            <ac:spMk id="10" creationId="{D5FE48A8-2D50-7196-313F-2E29F5F16FAE}"/>
          </ac:spMkLst>
        </pc:spChg>
        <pc:picChg chg="del">
          <ac:chgData name="Gry Eilen Bakke" userId="cbcf326d-e110-4600-a71b-1a017bd361dd" providerId="ADAL" clId="{4BC4F6D7-C2C8-4378-820B-A26D227D4D2D}" dt="2025-11-11T12:17:55.466" v="370" actId="478"/>
          <ac:picMkLst>
            <pc:docMk/>
            <pc:sldMk cId="260998121" sldId="417"/>
            <ac:picMk id="2" creationId="{C077F917-559F-3091-4EC7-CB575D545F54}"/>
          </ac:picMkLst>
        </pc:picChg>
        <pc:picChg chg="add mod ord">
          <ac:chgData name="Gry Eilen Bakke" userId="cbcf326d-e110-4600-a71b-1a017bd361dd" providerId="ADAL" clId="{4BC4F6D7-C2C8-4378-820B-A26D227D4D2D}" dt="2025-11-11T12:18:45.717" v="375" actId="167"/>
          <ac:picMkLst>
            <pc:docMk/>
            <pc:sldMk cId="260998121" sldId="417"/>
            <ac:picMk id="9" creationId="{A3010053-61DB-86CF-9D3F-29329E132488}"/>
          </ac:picMkLst>
        </pc:picChg>
      </pc:sldChg>
      <pc:sldChg chg="modSp add del mod">
        <pc:chgData name="Gry Eilen Bakke" userId="cbcf326d-e110-4600-a71b-1a017bd361dd" providerId="ADAL" clId="{4BC4F6D7-C2C8-4378-820B-A26D227D4D2D}" dt="2025-11-11T12:03:34.791" v="357"/>
        <pc:sldMkLst>
          <pc:docMk/>
          <pc:sldMk cId="1928900384" sldId="418"/>
        </pc:sldMkLst>
        <pc:spChg chg="mod">
          <ac:chgData name="Gry Eilen Bakke" userId="cbcf326d-e110-4600-a71b-1a017bd361dd" providerId="ADAL" clId="{4BC4F6D7-C2C8-4378-820B-A26D227D4D2D}" dt="2025-11-10T07:04:29.911" v="38" actId="20577"/>
          <ac:spMkLst>
            <pc:docMk/>
            <pc:sldMk cId="1928900384" sldId="418"/>
            <ac:spMk id="3" creationId="{88F7596E-DD97-50AD-80A0-B9F3E2A6F7A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11.11.2025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3D3B0D1-59DB-8888-DDBB-C3898388522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8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Bold"/>
              <a:ea typeface="+mj-ea"/>
              <a:cs typeface="Calibri Light" panose="020F0302020204030204" pitchFamily="34" charset="0"/>
            </a:endParaRPr>
          </a:p>
        </p:txBody>
      </p:sp>
      <p:pic>
        <p:nvPicPr>
          <p:cNvPr id="9" name="Plassholder for innhold 4">
            <a:extLst>
              <a:ext uri="{FF2B5EF4-FFF2-40B4-BE49-F238E27FC236}">
                <a16:creationId xmlns:a16="http://schemas.microsoft.com/office/drawing/2014/main" id="{98E28072-0FB5-1AC6-67E4-22EA18049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4BDECF54-C572-8FA3-A82B-6D6C8735EDD3}"/>
              </a:ext>
            </a:extLst>
          </p:cNvPr>
          <p:cNvSpPr txBox="1">
            <a:spLocks/>
          </p:cNvSpPr>
          <p:nvPr/>
        </p:nvSpPr>
        <p:spPr>
          <a:xfrm>
            <a:off x="2585944" y="365126"/>
            <a:ext cx="7743092" cy="1479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8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/>
                <a:ea typeface="+mj-ea"/>
                <a:cs typeface="Calibri Light" panose="020F0302020204030204" pitchFamily="34" charset="0"/>
              </a:rPr>
              <a:t>Arrangement: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8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/>
                <a:ea typeface="+mj-ea"/>
                <a:cs typeface="Calibri Light" panose="020F0302020204030204" pitchFamily="34" charset="0"/>
              </a:rPr>
              <a:t>Forslag til oppgaver og aktiviteter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800" b="0" i="0" u="none" strike="noStrike" kern="1200" cap="none" spc="0" normalizeH="0" baseline="0" noProof="0" dirty="0">
                <a:ln>
                  <a:noFill/>
                </a:ln>
                <a:solidFill>
                  <a:srgbClr val="8890CF"/>
                </a:solidFill>
                <a:effectLst/>
                <a:uLnTx/>
                <a:uFillTx/>
                <a:latin typeface="Poppins"/>
                <a:ea typeface="+mj-ea"/>
                <a:cs typeface="Calibri Light" panose="020F0302020204030204" pitchFamily="34" charset="0"/>
              </a:rPr>
              <a:t>- k</a:t>
            </a:r>
            <a:r>
              <a:rPr kumimoji="0" lang="nb-NO" sz="12800" b="0" i="0" u="none" strike="noStrike" kern="1200" cap="none" spc="0" normalizeH="0" baseline="0" noProof="0" dirty="0" err="1">
                <a:ln>
                  <a:noFill/>
                </a:ln>
                <a:solidFill>
                  <a:srgbClr val="8890CF"/>
                </a:solidFill>
                <a:effectLst/>
                <a:uLnTx/>
                <a:uFillTx/>
                <a:latin typeface="Poppins"/>
                <a:ea typeface="+mj-ea"/>
                <a:cs typeface="Calibri Light" panose="020F0302020204030204" pitchFamily="34" charset="0"/>
              </a:rPr>
              <a:t>ompetansestandarder</a:t>
            </a:r>
            <a:r>
              <a:rPr kumimoji="0" lang="nb-NO" sz="12800" b="0" i="0" u="none" strike="noStrike" kern="1200" cap="none" spc="0" normalizeH="0" baseline="0" noProof="0" dirty="0">
                <a:ln>
                  <a:noFill/>
                </a:ln>
                <a:solidFill>
                  <a:srgbClr val="8890CF"/>
                </a:solidFill>
                <a:effectLst/>
                <a:uLnTx/>
                <a:uFillTx/>
                <a:latin typeface="Poppins"/>
                <a:ea typeface="+mj-ea"/>
                <a:cs typeface="Calibri Light" panose="020F0302020204030204" pitchFamily="34" charset="0"/>
              </a:rPr>
              <a:t> i skolen -</a:t>
            </a:r>
            <a:b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j-ea"/>
                <a:cs typeface="Calibri Light" panose="020F0302020204030204" pitchFamily="34" charset="0"/>
              </a:rPr>
            </a:b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4B5A8458-3A92-E856-508A-9692BEA6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68" y="2621073"/>
            <a:ext cx="5181601" cy="2693390"/>
          </a:xfrm>
        </p:spPr>
        <p:txBody>
          <a:bodyPr/>
          <a:lstStyle/>
          <a:p>
            <a:r>
              <a:rPr lang="nb-NO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denne presentasjonen finner du forslag til ulike oppgaver og aktiviteter du kan velge å bruke på et arrangement når temaet er kompetanse og kompetansestandarder i skolen. </a:t>
            </a:r>
            <a:br>
              <a:rPr lang="nb-NO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Forslagene er ment som inspirasjon. </a:t>
            </a:r>
            <a:br>
              <a:rPr lang="nb-NO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Du kan ta utgangspunkt i oppgavene og endre og tilpasse, slik at det passer ditt arrangement.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527AE85-AE9C-D555-EA3C-FB541EC0F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42" y="191803"/>
            <a:ext cx="2073743" cy="962294"/>
          </a:xfrm>
          <a:prstGeom prst="rect">
            <a:avLst/>
          </a:prstGeom>
        </p:spPr>
      </p:pic>
      <p:pic>
        <p:nvPicPr>
          <p:cNvPr id="14" name="Plassholder for innhold 7">
            <a:extLst>
              <a:ext uri="{FF2B5EF4-FFF2-40B4-BE49-F238E27FC236}">
                <a16:creationId xmlns:a16="http://schemas.microsoft.com/office/drawing/2014/main" id="{1F9E33C1-CE36-D059-77CE-86533669A6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693869" y="1944243"/>
            <a:ext cx="6353052" cy="433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7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2790092" y="365125"/>
            <a:ext cx="865407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Refleksjon - kompetanseutvikling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47837" y="1164339"/>
            <a:ext cx="10890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Forslag til refleksjonsspørsmål som kan brukes i gruppediskusjoner eller som utgangspunkt for refleksjon i plenum.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Tid: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10-20 minutter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6C70D37-CEFD-B79A-78E2-7FF192B6C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091" y="2593427"/>
            <a:ext cx="3819830" cy="218276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88F7596E-DD97-50AD-80A0-B9F3E2A6F7A5}"/>
              </a:ext>
            </a:extLst>
          </p:cNvPr>
          <p:cNvSpPr txBox="1"/>
          <p:nvPr/>
        </p:nvSpPr>
        <p:spPr>
          <a:xfrm>
            <a:off x="747838" y="2467993"/>
            <a:ext cx="7890136" cy="329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Reflekter i grupper 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Har dere oversikt over egen kompetanse?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opplever dere å ha god kompetanse i?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ønsker dere å videreutvikle?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kan dere utvikle dere og jobbe med egen kompetanse?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gjør dere allerede?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kan dere gjøre mer av?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kan ledelsen legge til rette for kompetanseutvikling på skolen?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gjøres i dag som fungerer godt?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ønsker dere mer av?</a:t>
            </a: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kan dere bruke hverandre i kollegafellesskapet på skolen eller i nettverk med andre (dersom du er en del av det), for å øke kompetansen?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gjør dere i dag som fungerer godt?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Kjenner dere noen som dere vet jobber godt med dette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87F4D698-5AED-2D84-AE94-6B5EFA9FBFF9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     Arrangement</a:t>
            </a:r>
          </a:p>
        </p:txBody>
      </p:sp>
      <p:pic>
        <p:nvPicPr>
          <p:cNvPr id="6" name="Bilde 5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B37E241F-C199-A06F-4815-A3C793B6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0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6"/>
            <a:ext cx="11514221" cy="960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nb-NO" sz="4000" dirty="0">
                <a:solidFill>
                  <a:srgbClr val="0F1F9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Test ut Min kompetanse - skole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674703" y="2842766"/>
            <a:ext cx="560886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b="1" dirty="0"/>
              <a:t>Plenum:</a:t>
            </a:r>
          </a:p>
          <a:p>
            <a:endParaRPr lang="nb-NO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Se </a:t>
            </a:r>
            <a:r>
              <a:rPr lang="nb-NO" dirty="0">
                <a:solidFill>
                  <a:srgbClr val="FF0000"/>
                </a:solidFill>
              </a:rPr>
              <a:t>«Hvordan bruker jeg verktøyet Min kompetanse?» med Henrik fra Karriere Innlandet. </a:t>
            </a:r>
          </a:p>
          <a:p>
            <a:pPr lvl="1"/>
            <a:endParaRPr lang="nb-NO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Du finner lenken i Kvalitetslaboratoriet </a:t>
            </a:r>
          </a:p>
          <a:p>
            <a:pPr lvl="1"/>
            <a:endParaRPr lang="nb-NO" dirty="0"/>
          </a:p>
          <a:p>
            <a:pPr lvl="1"/>
            <a:endParaRPr lang="nb-NO" dirty="0">
              <a:cs typeface="Poppins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9827EB6-C849-9B46-2B8A-EDEDA203B763}"/>
              </a:ext>
            </a:extLst>
          </p:cNvPr>
          <p:cNvSpPr txBox="1"/>
          <p:nvPr/>
        </p:nvSpPr>
        <p:spPr>
          <a:xfrm>
            <a:off x="674703" y="1535837"/>
            <a:ext cx="11034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Forslag til aktivitet som kan brukes når du ønsker å teste ut selvevalueringsverktøyet Min kompetanse - skole.</a:t>
            </a:r>
          </a:p>
          <a:p>
            <a:endParaRPr lang="nb-NO" sz="1600" dirty="0"/>
          </a:p>
          <a:p>
            <a:r>
              <a:rPr lang="nb-NO" sz="1600" dirty="0"/>
              <a:t>Tid:  30-45 min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D5444D1C-29A0-BF8E-004D-0F41C4547B67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A4B27933-75ED-09ED-25D0-AD774301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  <p:pic>
        <p:nvPicPr>
          <p:cNvPr id="4" name="Bilde 3" descr="Et bilde som inneholder klær, tegnefilm, stående, person&#10;&#10;KI-generert innhold kan være feil.">
            <a:extLst>
              <a:ext uri="{FF2B5EF4-FFF2-40B4-BE49-F238E27FC236}">
                <a16:creationId xmlns:a16="http://schemas.microsoft.com/office/drawing/2014/main" id="{9C699729-0D4D-B8C3-4AFB-FCA1FE475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91" y="2505201"/>
            <a:ext cx="5780799" cy="36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2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5"/>
            <a:ext cx="1151422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Test ut Min kompetanse - skole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36846" y="1923086"/>
            <a:ext cx="5761607" cy="3418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Individuelt (</a:t>
            </a: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ca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15 min):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Velg ett kompetanseområder du vil prøve ut​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Gjennomføre evalueringen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vurderte du </a:t>
            </a:r>
            <a:r>
              <a:rPr lang="nb-NO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kompetansen din  </a:t>
            </a: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innenfor dette kompetanseområdet?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Se gjennom evalueringsskjemaet (det gule skjemaet)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b-NO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Gjør</a:t>
            </a: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 refleksjonsoppgavene nederst i skjemaet</a:t>
            </a: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2FCF02FE-3782-24E9-C4EE-98A7220DC73E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39749A89-27CD-BE54-18D5-C1D35F08A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  <p:pic>
        <p:nvPicPr>
          <p:cNvPr id="4" name="Bilde 3" descr="Et bilde som inneholder klær, tegnefilm, stående, person&#10;&#10;KI-generert innhold kan være feil.">
            <a:extLst>
              <a:ext uri="{FF2B5EF4-FFF2-40B4-BE49-F238E27FC236}">
                <a16:creationId xmlns:a16="http://schemas.microsoft.com/office/drawing/2014/main" id="{C168F021-1A2F-BFE5-72A7-AA6527BA7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91" y="2505201"/>
            <a:ext cx="5780799" cy="36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5"/>
            <a:ext cx="1151422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    Test ut Min kompetanse - skole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580331" y="1409040"/>
            <a:ext cx="6729275" cy="4626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Del erfaringer i grupper (20-30 min)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opplever dere å kartlegge egen kompetanse på denne måten?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er positivt?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nb-NO" sz="16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 det noe du reagerer på?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Del erfaringer fra det kompetanseområdet dere har vurdert dere innenfor.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opplever dere å ha kompetanse om?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mangler dere av kompetanse innenfor området?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Hvilke av tipsene til de enkelte påstandene er aktuelle å utforske videre?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Hva ser dere at kan være det første skrittet for å komme videre i egen kompetanseutvikling innenfor kompetanseområdene? </a:t>
            </a:r>
            <a:endParaRPr kumimoji="0" lang="nb-N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FBF89749-72D7-16B3-2314-86E66B93A17F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47B597D6-0A53-6DD9-16A4-AAA0AC6F5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  <p:pic>
        <p:nvPicPr>
          <p:cNvPr id="4" name="Bilde 3" descr="Et bilde som inneholder klær, tegnefilm, stående, person&#10;&#10;KI-generert innhold kan være feil.">
            <a:extLst>
              <a:ext uri="{FF2B5EF4-FFF2-40B4-BE49-F238E27FC236}">
                <a16:creationId xmlns:a16="http://schemas.microsoft.com/office/drawing/2014/main" id="{2B0EDAF4-727B-38ED-6770-6EA084461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90" y="2505201"/>
            <a:ext cx="5223299" cy="32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8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324853" y="365125"/>
            <a:ext cx="11514221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40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Test ut Min kompetanse - skole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81234" y="2741055"/>
            <a:ext cx="5189798" cy="176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b-NO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Plenum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Hver gruppe får 2-3 min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Trekk fram tre sentrale poenger fra refleksjonen som gruppa ønsker å dele med resten</a:t>
            </a:r>
          </a:p>
        </p:txBody>
      </p:sp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FD5858C7-95E2-5313-C13C-EF32F8AF9D60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3" name="Bilde 2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DB11E2AB-5D93-C2C2-C35E-DD450866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  <p:pic>
        <p:nvPicPr>
          <p:cNvPr id="4" name="Bilde 3" descr="Et bilde som inneholder klær, tegnefilm, stående, person&#10;&#10;KI-generert innhold kan være feil.">
            <a:extLst>
              <a:ext uri="{FF2B5EF4-FFF2-40B4-BE49-F238E27FC236}">
                <a16:creationId xmlns:a16="http://schemas.microsoft.com/office/drawing/2014/main" id="{6B5E8E0B-2F0A-D6A6-A779-A0F107FFA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91" y="2505201"/>
            <a:ext cx="5780799" cy="360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A3010053-61DB-86CF-9D3F-29329E13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898" y="2811870"/>
            <a:ext cx="5460023" cy="3429000"/>
          </a:xfrm>
          <a:prstGeom prst="rect">
            <a:avLst/>
          </a:prstGeom>
        </p:spPr>
      </p:pic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68D07452-C33F-0711-4AAC-A3EB711F8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036" y="6376343"/>
            <a:ext cx="1717885" cy="35816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F5EBDBA-5FB9-3857-CEB3-17DABC3BF003}"/>
              </a:ext>
            </a:extLst>
          </p:cNvPr>
          <p:cNvSpPr txBox="1">
            <a:spLocks/>
          </p:cNvSpPr>
          <p:nvPr/>
        </p:nvSpPr>
        <p:spPr>
          <a:xfrm>
            <a:off x="2435418" y="365125"/>
            <a:ext cx="9008746" cy="104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rgbClr val="00000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srgbClr val="0F1F96"/>
              </a:solidFill>
              <a:effectLst/>
              <a:uLnTx/>
              <a:uFillTx/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200" b="0" i="0" u="none" strike="noStrike" kern="1200" cap="none" spc="0" normalizeH="0" baseline="0" noProof="0" dirty="0">
                <a:ln>
                  <a:noFill/>
                </a:ln>
                <a:solidFill>
                  <a:srgbClr val="0F1F96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Hvordan bruke verktøyet Min kompetanse - skole som utgangspunkt for kompetanseutvikling?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5FE48A8-2D50-7196-313F-2E29F5F16FAE}"/>
              </a:ext>
            </a:extLst>
          </p:cNvPr>
          <p:cNvSpPr txBox="1"/>
          <p:nvPr/>
        </p:nvSpPr>
        <p:spPr>
          <a:xfrm>
            <a:off x="747837" y="1704655"/>
            <a:ext cx="10890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Forslag til aktivitet som kan brukes til filmen med Henrik fra Karriere Innlandet, som forteller om hvordan han bruker Min kompetanse - skole.</a:t>
            </a:r>
          </a:p>
          <a:p>
            <a:endParaRPr lang="nb-NO" sz="1400" dirty="0">
              <a:solidFill>
                <a:prstClr val="black"/>
              </a:solidFill>
              <a:latin typeface="Poppins"/>
              <a:cs typeface="Times New Roman" panose="02020603050405020304" pitchFamily="18" charset="0"/>
            </a:endParaRPr>
          </a:p>
          <a:p>
            <a:r>
              <a:rPr lang="nb-NO" sz="1400" u="sng" dirty="0">
                <a:solidFill>
                  <a:prstClr val="black"/>
                </a:solidFill>
                <a:latin typeface="Poppins"/>
              </a:rPr>
              <a:t>Tid:</a:t>
            </a:r>
            <a:r>
              <a:rPr lang="nb-NO" sz="1400" dirty="0">
                <a:solidFill>
                  <a:prstClr val="black"/>
                </a:solidFill>
                <a:latin typeface="Poppins"/>
              </a:rPr>
              <a:t> 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10-15 minutter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8F7596E-DD97-50AD-80A0-B9F3E2A6F7A5}"/>
              </a:ext>
            </a:extLst>
          </p:cNvPr>
          <p:cNvSpPr txBox="1"/>
          <p:nvPr/>
        </p:nvSpPr>
        <p:spPr>
          <a:xfrm>
            <a:off x="747837" y="2811870"/>
            <a:ext cx="6384483" cy="323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Plenum:</a:t>
            </a: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Se filmen </a:t>
            </a:r>
            <a:r>
              <a:rPr lang="nb-NO" sz="1400" dirty="0">
                <a:solidFill>
                  <a:prstClr val="black"/>
                </a:solidFill>
                <a:latin typeface="Poppins"/>
              </a:rPr>
              <a:t>«</a:t>
            </a:r>
            <a:r>
              <a:rPr lang="nb-NO" sz="1400" dirty="0">
                <a:solidFill>
                  <a:srgbClr val="FF0000"/>
                </a:solidFill>
                <a:latin typeface="Poppins"/>
              </a:rPr>
              <a:t>Hvordan bruker jeg verktøyet Min kompetanse</a:t>
            </a:r>
            <a:r>
              <a:rPr lang="nb-NO" sz="1400" dirty="0">
                <a:solidFill>
                  <a:prstClr val="black"/>
                </a:solidFill>
                <a:latin typeface="Poppins"/>
              </a:rPr>
              <a:t>?» med Henrik fra Karriere Innlandet. </a:t>
            </a:r>
          </a:p>
          <a:p>
            <a:pPr lvl="1">
              <a:defRPr/>
            </a:pPr>
            <a:r>
              <a:rPr kumimoji="0" lang="nb-NO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Reflekter i grupper:</a:t>
            </a:r>
            <a:endParaRPr kumimoji="0" lang="nb-N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Hvordan bruke </a:t>
            </a: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Min kompetanse - skole?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individuelt?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sammen med kolleger på egen skole?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sammen med ledelsen på skolen?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i ditt rådgivernettverk?</a:t>
            </a:r>
          </a:p>
          <a:p>
            <a:pPr lvl="2">
              <a:lnSpc>
                <a:spcPct val="107000"/>
              </a:lnSpc>
              <a:defRPr/>
            </a:pPr>
            <a:endParaRPr lang="nb-NO" sz="1400" b="1" dirty="0">
              <a:solidFill>
                <a:prstClr val="black"/>
              </a:solidFill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nb-NO" sz="1400" b="1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Plenum:</a:t>
            </a:r>
          </a:p>
          <a:p>
            <a:pPr marL="742950" lvl="1" indent="-28575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nb-NO" sz="1400" dirty="0">
                <a:solidFill>
                  <a:prstClr val="black"/>
                </a:solidFill>
                <a:latin typeface="Poppins"/>
                <a:ea typeface="Calibri" panose="020F0502020204030204" pitchFamily="34" charset="0"/>
                <a:cs typeface="Times New Roman" panose="02020603050405020304" pitchFamily="18" charset="0"/>
              </a:rPr>
              <a:t>Del gode tips fra gruppediskusjonene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defRPr/>
            </a:pPr>
            <a:endParaRPr lang="nb-NO" sz="1400" dirty="0">
              <a:solidFill>
                <a:prstClr val="black"/>
              </a:solidFill>
              <a:latin typeface="Poppi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87F4D698-5AED-2D84-AE94-6B5EFA9FBFF9}"/>
              </a:ext>
            </a:extLst>
          </p:cNvPr>
          <p:cNvSpPr/>
          <p:nvPr/>
        </p:nvSpPr>
        <p:spPr>
          <a:xfrm>
            <a:off x="171938" y="272037"/>
            <a:ext cx="2145134" cy="720933"/>
          </a:xfrm>
          <a:prstGeom prst="roundRect">
            <a:avLst/>
          </a:prstGeom>
          <a:solidFill>
            <a:srgbClr val="FFD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000" b="1">
                <a:solidFill>
                  <a:srgbClr val="0F1F9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Arrangement</a:t>
            </a:r>
          </a:p>
        </p:txBody>
      </p:sp>
      <p:pic>
        <p:nvPicPr>
          <p:cNvPr id="6" name="Bilde 5" descr="Et bilde som inneholder clip art, skjermbilde, tegnefilm, Grafikk&#10;&#10;Automatisk generert beskrivelse">
            <a:extLst>
              <a:ext uri="{FF2B5EF4-FFF2-40B4-BE49-F238E27FC236}">
                <a16:creationId xmlns:a16="http://schemas.microsoft.com/office/drawing/2014/main" id="{B37E241F-C199-A06F-4815-A3C793B69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3" y="310354"/>
            <a:ext cx="222743" cy="6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rektoratet_PPTMal" id="{9FE5435D-B079-41B5-9D0F-7713100E1272}" vid="{83A21383-EA70-4CDE-BFC0-4925D796BC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E159E1240FAB419F08E72AD4C8706A" ma:contentTypeVersion="12" ma:contentTypeDescription="Opprett et nytt dokument." ma:contentTypeScope="" ma:versionID="6e20f039ff01b5027e13b518227d69a4">
  <xsd:schema xmlns:xsd="http://www.w3.org/2001/XMLSchema" xmlns:xs="http://www.w3.org/2001/XMLSchema" xmlns:p="http://schemas.microsoft.com/office/2006/metadata/properties" xmlns:ns2="89e90bd6-7881-436f-9259-d1038e936fef" xmlns:ns3="a1866f61-d0b1-4a1b-8a53-21522ac74029" xmlns:ns4="f2ec445f-28ff-4c41-b9fa-fa26a7c4df0b" xmlns:ns5="f8ceb90b-b19b-421b-aa39-1955100b9c41" targetNamespace="http://schemas.microsoft.com/office/2006/metadata/properties" ma:root="true" ma:fieldsID="9e04776bb5e3244f15246854447efa93" ns2:_="" ns3:_="" ns4:_="" ns5:_="">
    <xsd:import namespace="89e90bd6-7881-436f-9259-d1038e936fef"/>
    <xsd:import namespace="a1866f61-d0b1-4a1b-8a53-21522ac74029"/>
    <xsd:import namespace="f2ec445f-28ff-4c41-b9fa-fa26a7c4df0b"/>
    <xsd:import namespace="f8ceb90b-b19b-421b-aa39-1955100b9c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Archived" minOccurs="0"/>
                <xsd:element ref="ns3:ArchivedBy" minOccurs="0"/>
                <xsd:element ref="ns3:ArchivedTo" minOccurs="0"/>
                <xsd:element ref="ns4:MediaServiceDateTaken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ObjectDetectorVersions" minOccurs="0"/>
                <xsd:element ref="ns4:MediaServiceSearchProperties" minOccurs="0"/>
                <xsd:element ref="ns4:MediaServiceLocation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90bd6-7881-436f-9259-d1038e936f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66f61-d0b1-4a1b-8a53-21522ac740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Archived" ma:index="18" nillable="true" ma:displayName="Arkivert" ma:format="DateTime" ma:internalName="Archived">
      <xsd:simpleType>
        <xsd:restriction base="dms:DateTime"/>
      </xsd:simpleType>
    </xsd:element>
    <xsd:element name="ArchivedBy" ma:index="19" nillable="true" ma:displayName="Arkivert av" ma:internalName="ArchivedBy">
      <xsd:simpleType>
        <xsd:restriction base="dms:Text"/>
      </xsd:simpleType>
    </xsd:element>
    <xsd:element name="ArchivedTo" ma:index="20" nillable="true" ma:displayName="Arkivert til" ma:format="Hyperlink" ma:internalName="ArchivedT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c445f-28ff-4c41-b9fa-fa26a7c4df0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eb90b-b19b-421b-aa39-1955100b9c41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97edc8b-2379-4524-a95f-c360aed7dbcf}" ma:internalName="TaxCatchAll" ma:showField="CatchAllData" ma:web="425051f4-9146-44b3-9075-0818b371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ceb90b-b19b-421b-aa39-1955100b9c41" xsi:nil="true"/>
    <lcf76f155ced4ddcb4097134ff3c332f xmlns="f2ec445f-28ff-4c41-b9fa-fa26a7c4df0b">
      <Terms xmlns="http://schemas.microsoft.com/office/infopath/2007/PartnerControls"/>
    </lcf76f155ced4ddcb4097134ff3c332f>
    <SharedWithUsers xmlns="a1866f61-d0b1-4a1b-8a53-21522ac74029">
      <UserInfo>
        <DisplayName>Johanne Dubois Fossan</DisplayName>
        <AccountId>664</AccountId>
        <AccountType/>
      </UserInfo>
    </SharedWithUsers>
    <ArchivedBy xmlns="a1866f61-d0b1-4a1b-8a53-21522ac74029" xsi:nil="true"/>
    <Archived xmlns="a1866f61-d0b1-4a1b-8a53-21522ac74029" xsi:nil="true"/>
    <ArchivedTo xmlns="a1866f61-d0b1-4a1b-8a53-21522ac74029">
      <Url xsi:nil="true"/>
      <Description xsi:nil="true"/>
    </Archived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D02106-EFBC-41C0-B73A-B935C99698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e90bd6-7881-436f-9259-d1038e936fef"/>
    <ds:schemaRef ds:uri="a1866f61-d0b1-4a1b-8a53-21522ac74029"/>
    <ds:schemaRef ds:uri="f2ec445f-28ff-4c41-b9fa-fa26a7c4df0b"/>
    <ds:schemaRef ds:uri="f8ceb90b-b19b-421b-aa39-1955100b9c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C4FFEC-4AC9-4BC4-A62C-6ACEF00C02A9}">
  <ds:schemaRefs>
    <ds:schemaRef ds:uri="a1866f61-d0b1-4a1b-8a53-21522ac74029"/>
    <ds:schemaRef ds:uri="f2ec445f-28ff-4c41-b9fa-fa26a7c4df0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89e90bd6-7881-436f-9259-d1038e936fef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8ceb90b-b19b-421b-aa39-1955100b9c41"/>
  </ds:schemaRefs>
</ds:datastoreItem>
</file>

<file path=customXml/itemProps3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Direktoratet_PPTMal5</Template>
  <TotalTime>53</TotalTime>
  <Words>540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7" baseType="lpstr">
      <vt:lpstr>Poppins Bold</vt:lpstr>
      <vt:lpstr>Poppins</vt:lpstr>
      <vt:lpstr>Courier New</vt:lpstr>
      <vt:lpstr>Source Sans Pro</vt:lpstr>
      <vt:lpstr>Poppins Medium</vt:lpstr>
      <vt:lpstr>Calibri</vt:lpstr>
      <vt:lpstr>Symbol</vt:lpstr>
      <vt:lpstr>Poppins SemiBold</vt:lpstr>
      <vt:lpstr>Arial</vt:lpstr>
      <vt:lpstr>Office-tema</vt:lpstr>
      <vt:lpstr>I denne presentasjonen finner du forslag til ulike oppgaver og aktiviteter du kan velge å bruke på et arrangement når temaet er kompetanse og kompetansestandarder i skolen.   Forslagene er ment som inspirasjon.   Du kan ta utgangspunkt i oppgavene og endre og tilpasse, slik at det passer ditt arrangement.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Kenneth Eeg Lund</dc:creator>
  <cp:lastModifiedBy>Gry Eilen Bakke</cp:lastModifiedBy>
  <cp:revision>6</cp:revision>
  <dcterms:created xsi:type="dcterms:W3CDTF">2021-06-28T15:23:28Z</dcterms:created>
  <dcterms:modified xsi:type="dcterms:W3CDTF">2025-11-11T12:21:04Z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0x010100C6E159E1240FAB419F08E72AD4C8706A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2021-08-10T14:21:03Z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8b7744d5-e86d-4d98-b861-9dbca336b75f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ediaServiceImageTags">
    <vt:lpwstr/>
  </property>
</Properties>
</file>